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custom-properties+xml" PartName="/docProps/custom.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package.core-properties+xml" PartName="/docProps/core.xml"/>
</Types>
</file>

<file path=_rels/.rels><?xml version="1.0" encoding="UTF-8" standalone="yes"?><Relationships xmlns="http://schemas.openxmlformats.org/package/2006/relationships"><Relationship Id="rId5" Target="ppt/presentation.xml" Type="http://schemas.openxmlformats.org/officeDocument/2006/relationships/officeDocument"/><Relationship Id="rId4" Target="docProps/custom.xml" Type="http://schemas.openxmlformats.org/officeDocument/2006/relationships/custom-properties"/><Relationship Id="rId3" Target="docProps/core.xml" Type="http://schemas.openxmlformats.org/package/2006/relationships/metadata/core-properties"/><Relationship Id="rId2" Target="docProps/app.xml" Type="http://schemas.openxmlformats.org/officeDocument/2006/relationships/extended-properties"/><Relationship Id="rId1" Target="docProps/thumbnail.jpeg" Type="http://schemas.openxmlformats.org/package/2006/relationships/metadata/thumbnai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8"/>
    <p:sldMasterId id="214748367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d="100" n="105"/>
          <a:sy d="100" n="105"/>
        </p:scale>
        <p:origin x="798" y="96"/>
      </p:cViewPr>
      <p:guideLst/>
    </p:cSldViewPr>
  </p:slideViewPr>
  <p:notesTextViewPr>
    <p:cViewPr>
      <p:scale>
        <a:sx d="1" n="1"/>
        <a:sy d="1" n="1"/>
      </p:scale>
      <p:origin x="0" y="0"/>
    </p:cViewPr>
  </p:notesTextViewPr>
  <p:gridSpacing cx="76200" cy="76200"/>
</p:viewPr>
</file>

<file path=ppt/_rels/presentation.xml.rels><?xml version="1.0" encoding="UTF-8" standalone="yes"?><Relationships xmlns="http://schemas.openxmlformats.org/package/2006/relationships"><Relationship Id="rId35" Target="slides/slide25.xml" Type="http://schemas.openxmlformats.org/officeDocument/2006/relationships/slide"/><Relationship Id="rId34" Target="slides/slide24.xml" Type="http://schemas.openxmlformats.org/officeDocument/2006/relationships/slide"/><Relationship Id="rId33" Target="slides/slide23.xml" Type="http://schemas.openxmlformats.org/officeDocument/2006/relationships/slide"/><Relationship Id="rId32" Target="slides/slide22.xml" Type="http://schemas.openxmlformats.org/officeDocument/2006/relationships/slide"/><Relationship Id="rId31" Target="slides/slide21.xml" Type="http://schemas.openxmlformats.org/officeDocument/2006/relationships/slide"/><Relationship Id="rId30" Target="slides/slide20.xml" Type="http://schemas.openxmlformats.org/officeDocument/2006/relationships/slide"/><Relationship Id="rId27" Target="slides/slide17.xml" Type="http://schemas.openxmlformats.org/officeDocument/2006/relationships/slide"/><Relationship Id="rId26" Target="slides/slide16.xml" Type="http://schemas.openxmlformats.org/officeDocument/2006/relationships/slide"/><Relationship Id="rId25" Target="slides/slide15.xml" Type="http://schemas.openxmlformats.org/officeDocument/2006/relationships/slide"/><Relationship Id="rId24" Target="slides/slide14.xml" Type="http://schemas.openxmlformats.org/officeDocument/2006/relationships/slide"/><Relationship Id="rId21" Target="slides/slide11.xml" Type="http://schemas.openxmlformats.org/officeDocument/2006/relationships/slide"/><Relationship Id="rId19" Target="slides/slide9.xml" Type="http://schemas.openxmlformats.org/officeDocument/2006/relationships/slide"/><Relationship Id="rId20" Target="slides/slide10.xml" Type="http://schemas.openxmlformats.org/officeDocument/2006/relationships/slide"/><Relationship Id="rId18" Target="slides/slide8.xml" Type="http://schemas.openxmlformats.org/officeDocument/2006/relationships/slide"/><Relationship Id="rId17" Target="slides/slide7.xml" Type="http://schemas.openxmlformats.org/officeDocument/2006/relationships/slide"/><Relationship Id="rId16" Target="slides/slide6.xml" Type="http://schemas.openxmlformats.org/officeDocument/2006/relationships/slide"/><Relationship Id="rId15" Target="slides/slide5.xml" Type="http://schemas.openxmlformats.org/officeDocument/2006/relationships/slide"/><Relationship Id="rId14" Target="slides/slide4.xml" Type="http://schemas.openxmlformats.org/officeDocument/2006/relationships/slide"/><Relationship Id="rId13" Target="slides/slide3.xml" Type="http://schemas.openxmlformats.org/officeDocument/2006/relationships/slide"/><Relationship Id="rId12" Target="slides/slide2.xml" Type="http://schemas.openxmlformats.org/officeDocument/2006/relationships/slide"/><Relationship Id="rId11" Target="slides/slide1.xml" Type="http://schemas.openxmlformats.org/officeDocument/2006/relationships/slide"/><Relationship Id="rId10" Target="notesMasters/notesMaster1.xml" Type="http://schemas.openxmlformats.org/officeDocument/2006/relationships/notesMaster"/><Relationship Id="rId9" Target="slideMasters/slideMaster2.xml" Type="http://schemas.openxmlformats.org/officeDocument/2006/relationships/slideMaster"/><Relationship Id="rId8" Target="slideMasters/slideMaster1.xml" Type="http://schemas.openxmlformats.org/officeDocument/2006/relationships/slideMaster"/><Relationship Id="rId7" Target="../customXml/item3.xml" Type="http://schemas.openxmlformats.org/officeDocument/2006/relationships/customXml"/><Relationship Id="rId6" Target="../customXml/item2.xml" Type="http://schemas.openxmlformats.org/officeDocument/2006/relationships/customXml"/><Relationship Id="rId5" Target="../customXml/item1.xml" Type="http://schemas.openxmlformats.org/officeDocument/2006/relationships/customXml"/><Relationship Id="rId4" Target="tableStyles.xml" Type="http://schemas.openxmlformats.org/officeDocument/2006/relationships/tableStyles"/><Relationship Id="rId3" Target="presProps.xml" Type="http://schemas.openxmlformats.org/officeDocument/2006/relationships/presProps"/><Relationship Id="rId23" Target="slides/slide13.xml" Type="http://schemas.openxmlformats.org/officeDocument/2006/relationships/slide"/><Relationship Id="rId29" Target="slides/slide19.xml" Type="http://schemas.openxmlformats.org/officeDocument/2006/relationships/slide"/><Relationship Id="rId2" Target="viewProps.xml" Type="http://schemas.openxmlformats.org/officeDocument/2006/relationships/viewProps"/><Relationship Id="rId22" Target="slides/slide12.xml" Type="http://schemas.openxmlformats.org/officeDocument/2006/relationships/slide"/><Relationship Id="rId28" Target="slides/slide18.xml" Type="http://schemas.openxmlformats.org/officeDocument/2006/relationships/slide"/><Relationship Id="rId1" Target="theme/theme1.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numCol="1" rIns="91440" rtlCol="0" tIns="45720" vert="horz"/>
          <a:lstStyle>
            <a:lvl1pPr algn="l">
              <a:defRPr sz="1200"/>
            </a:lvl1pPr>
          </a:lstStyle>
          <a:p>
            <a:endParaRPr altLang="en-GB" lang="en-GB"/>
          </a:p>
        </p:txBody>
      </p:sp>
      <p:sp>
        <p:nvSpPr>
          <p:cNvPr id="3" name="Date Placeholder 2"/>
          <p:cNvSpPr>
            <a:spLocks noGrp="1"/>
          </p:cNvSpPr>
          <p:nvPr>
            <p:ph idx="1" type="dt"/>
          </p:nvPr>
        </p:nvSpPr>
        <p:spPr>
          <a:xfrm>
            <a:off x="3884613" y="0"/>
            <a:ext cx="2971800" cy="458788"/>
          </a:xfrm>
          <a:prstGeom prst="rect">
            <a:avLst/>
          </a:prstGeom>
        </p:spPr>
        <p:txBody>
          <a:bodyPr bIns="45720" lIns="91440" numCol="1" rIns="91440" rtlCol="0" tIns="45720" vert="horz"/>
          <a:lstStyle>
            <a:lvl1pPr algn="r">
              <a:defRPr sz="1200"/>
            </a:lvl1pPr>
          </a:lstStyle>
          <a:p>
            <a:fld id="{13420C9C-1323-4DEA-96CC-07A629685276}" type="datetimeFigureOut">
              <a:rPr altLang="en-GB" lang="en-GB" smtClean="0"/>
              <a:t>14/04/2023</a:t>
            </a:fld>
            <a:endParaRPr altLang="en-GB" lang="en-GB"/>
          </a:p>
        </p:txBody>
      </p:sp>
      <p:sp>
        <p:nvSpPr>
          <p:cNvPr id="4" name="Slide Image Placeholder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numCol="1" rIns="91440" rtlCol="0" tIns="45720" vert="horz"/>
          <a:lstStyle/>
          <a:p>
            <a:endParaRPr altLang="en-GB" lang="en-GB"/>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numCol="1" rIns="91440" rtlCol="0" tIns="45720"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ltLang="en-GB" lang="en-GB"/>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numCol="1" rIns="91440" rtlCol="0" tIns="45720" vert="horz"/>
          <a:lstStyle>
            <a:lvl1pPr algn="l">
              <a:defRPr sz="1200"/>
            </a:lvl1pPr>
          </a:lstStyle>
          <a:p>
            <a:endParaRPr altLang="en-GB" lang="en-GB"/>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numCol="1" rIns="91440" rtlCol="0" tIns="45720" vert="horz"/>
          <a:lstStyle>
            <a:lvl1pPr algn="r">
              <a:defRPr sz="1200"/>
            </a:lvl1pPr>
          </a:lstStyle>
          <a:p>
            <a:fld id="{EE02E9D4-AA9D-4E6E-9FB3-B4AC0F7B3395}" type="slidenum">
              <a:rPr altLang="en-GB" lang="en-GB" smtClean="0"/>
              <a:t>‹#›</a:t>
            </a:fld>
            <a:endParaRPr altLang="en-GB" lang="en-GB"/>
          </a:p>
        </p:txBody>
      </p:sp>
    </p:spTree>
    <p:extLst>
      <p:ext uri="{BB962C8B-B14F-4D97-AF65-F5344CB8AC3E}">
        <p14:creationId xmlns:p14="http://schemas.microsoft.com/office/powerpoint/2010/main" val="555486824"/>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<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Rubrikbi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AAC9C34-7952-478A-910D-B0EAC909E0BD}"/>
              </a:ext>
            </a:extLst>
          </p:cNvPr>
          <p:cNvSpPr/>
          <p:nvPr/>
        </p:nvSpPr>
        <p:spPr>
          <a:xfrm>
            <a:off x="0" y="6400800"/>
            <a:ext cx="12191996" cy="457200"/>
          </a:xfrm>
          <a:prstGeom prst="rect">
            <a:avLst/>
          </a:prstGeom>
          <a:solidFill>
            <a:srgbClr val="2683C6"/>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3" name="Rectangle 7">
            <a:extLst>
              <a:ext uri="{FF2B5EF4-FFF2-40B4-BE49-F238E27FC236}">
                <a16:creationId xmlns:a16="http://schemas.microsoft.com/office/drawing/2014/main" id="{8DDEDA1E-2B8C-4D71-89BD-BD115D10BC9B}"/>
              </a:ext>
            </a:extLst>
          </p:cNvPr>
          <p:cNvSpPr/>
          <p:nvPr/>
        </p:nvSpPr>
        <p:spPr>
          <a:xfrm>
            <a:off x="0" y="6334313"/>
            <a:ext cx="12191996" cy="66486"/>
          </a:xfrm>
          <a:prstGeom prst="rect">
            <a:avLst/>
          </a:prstGeom>
          <a:solidFill>
            <a:srgbClr val="1CADE4"/>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4" name="Title 1">
            <a:extLst>
              <a:ext uri="{FF2B5EF4-FFF2-40B4-BE49-F238E27FC236}">
                <a16:creationId xmlns:a16="http://schemas.microsoft.com/office/drawing/2014/main" id="{68C6688F-8AD7-476A-9957-4CD0C9A4EE75}"/>
              </a:ext>
            </a:extLst>
          </p:cNvPr>
          <p:cNvSpPr txBox="1">
            <a:spLocks noGrp="1"/>
          </p:cNvSpPr>
          <p:nvPr>
            <p:ph type="ctrTitle"/>
          </p:nvPr>
        </p:nvSpPr>
        <p:spPr>
          <a:xfrm>
            <a:off x="1097280" y="758952"/>
            <a:ext cx="10058400" cy="3566160"/>
          </a:xfrm>
        </p:spPr>
        <p:txBody>
          <a:bodyPr numCol="1"/>
          <a:lstStyle>
            <a:lvl1pPr>
              <a:defRPr sz="8000">
                <a:solidFill>
                  <a:srgbClr val="262626"/>
                </a:solidFill>
              </a:defRPr>
            </a:lvl1pPr>
          </a:lstStyle>
          <a:p>
            <a:pPr lvl="0"/>
            <a:r>
              <a:rPr altLang="sv-SE" lang="sv-SE"/>
              <a:t>Klicka här för att ändra format</a:t>
            </a:r>
            <a:endParaRPr lang="en-US"/>
          </a:p>
        </p:txBody>
      </p:sp>
      <p:sp>
        <p:nvSpPr>
          <p:cNvPr id="5" name="Subtitle 2">
            <a:extLst>
              <a:ext uri="{FF2B5EF4-FFF2-40B4-BE49-F238E27FC236}">
                <a16:creationId xmlns:a16="http://schemas.microsoft.com/office/drawing/2014/main" id="{781B7F58-E8B8-4EA3-9AA1-D80E9FBEDA9A}"/>
              </a:ext>
            </a:extLst>
          </p:cNvPr>
          <p:cNvSpPr txBox="1">
            <a:spLocks noGrp="1"/>
          </p:cNvSpPr>
          <p:nvPr>
            <p:ph idx="1" type="subTitle"/>
          </p:nvPr>
        </p:nvSpPr>
        <p:spPr>
          <a:xfrm>
            <a:off x="1100050" y="4455624"/>
            <a:ext cx="10058400" cy="1143000"/>
          </a:xfrm>
        </p:spPr>
        <p:txBody>
          <a:bodyPr lIns="91440" numCol="1" rIns="91440"/>
          <a:lstStyle>
            <a:lvl1pPr indent="0" marL="0">
              <a:buNone/>
              <a:defRPr cap="all" spc="200" sz="2400">
                <a:solidFill>
                  <a:srgbClr val="344068"/>
                </a:solidFill>
                <a:latin typeface="Calibri Light"/>
              </a:defRPr>
            </a:lvl1pPr>
          </a:lstStyle>
          <a:p>
            <a:pPr lvl="0"/>
            <a:r>
              <a:rPr altLang="sv-SE" lang="sv-SE"/>
              <a:t>Klicka om du vill redigera mall för underrubrikformat</a:t>
            </a:r>
            <a:endParaRPr lang="en-US"/>
          </a:p>
        </p:txBody>
      </p:sp>
      <p:sp>
        <p:nvSpPr>
          <p:cNvPr id="6" name="Date Placeholder 3">
            <a:extLst>
              <a:ext uri="{FF2B5EF4-FFF2-40B4-BE49-F238E27FC236}">
                <a16:creationId xmlns:a16="http://schemas.microsoft.com/office/drawing/2014/main" id="{524F0126-5283-4AB8-8E5D-708A2A71D5DF}"/>
              </a:ext>
            </a:extLst>
          </p:cNvPr>
          <p:cNvSpPr txBox="1">
            <a:spLocks noGrp="1"/>
          </p:cNvSpPr>
          <p:nvPr>
            <p:ph idx="7" sz="half" type="dt"/>
          </p:nvPr>
        </p:nvSpPr>
        <p:spPr>
          <a:xfrm>
            <a:off x="1097280" y="6459787"/>
            <a:ext cx="2472272" cy="365129"/>
          </a:xfrm>
        </p:spPr>
        <p:txBody>
          <a:bodyPr numCol="1"/>
          <a:lstStyle>
            <a:lvl1pPr>
              <a:defRPr/>
            </a:lvl1pPr>
          </a:lstStyle>
          <a:p>
            <a:pPr lvl="0"/>
            <a:fld id="{C6F03B77-0355-4C2F-BF09-E20C75101350}" type="datetime1">
              <a:rPr lang="en-US"/>
              <a:pPr lvl="0"/>
              <a:t>4/14/2023</a:t>
            </a:fld>
            <a:endParaRPr lang="en-US"/>
          </a:p>
        </p:txBody>
      </p:sp>
      <p:sp>
        <p:nvSpPr>
          <p:cNvPr id="7" name="Footer Placeholder 4">
            <a:extLst>
              <a:ext uri="{FF2B5EF4-FFF2-40B4-BE49-F238E27FC236}">
                <a16:creationId xmlns:a16="http://schemas.microsoft.com/office/drawing/2014/main" id="{4BF18A2C-DD2E-41C4-B406-C87DE55973BA}"/>
              </a:ext>
            </a:extLst>
          </p:cNvPr>
          <p:cNvSpPr txBox="1">
            <a:spLocks noGrp="1"/>
          </p:cNvSpPr>
          <p:nvPr>
            <p:ph idx="9" sz="quarter" type="ftr"/>
          </p:nvPr>
        </p:nvSpPr>
        <p:spPr>
          <a:xfrm>
            <a:off x="3686184" y="6459787"/>
            <a:ext cx="4822801" cy="365129"/>
          </a:xfrm>
        </p:spPr>
        <p:txBody>
          <a:bodyPr numCol="1"/>
          <a:lstStyle>
            <a:lvl1pPr>
              <a:defRPr/>
            </a:lvl1pPr>
          </a:lstStyle>
          <a:p>
            <a:pPr lvl="0"/>
            <a:endParaRPr lang="en-US"/>
          </a:p>
        </p:txBody>
      </p:sp>
      <p:sp>
        <p:nvSpPr>
          <p:cNvPr id="8" name="Slide Number Placeholder 5">
            <a:extLst>
              <a:ext uri="{FF2B5EF4-FFF2-40B4-BE49-F238E27FC236}">
                <a16:creationId xmlns:a16="http://schemas.microsoft.com/office/drawing/2014/main" id="{BF67BC9D-39E0-4982-807F-F6333546775A}"/>
              </a:ext>
            </a:extLst>
          </p:cNvPr>
          <p:cNvSpPr txBox="1">
            <a:spLocks noGrp="1"/>
          </p:cNvSpPr>
          <p:nvPr>
            <p:ph idx="8" sz="quarter" type="sldNum"/>
          </p:nvPr>
        </p:nvSpPr>
        <p:spPr>
          <a:xfrm>
            <a:off x="9900455" y="6459787"/>
            <a:ext cx="1312026" cy="365129"/>
          </a:xfrm>
        </p:spPr>
        <p:txBody>
          <a:bodyPr numCol="1"/>
          <a:lstStyle>
            <a:lvl1pPr>
              <a:defRPr/>
            </a:lvl1pPr>
          </a:lstStyle>
          <a:p>
            <a:pPr lvl="0"/>
            <a:fld id="{400E92BD-4641-4B26-9983-6A736531BC9A}" type="slidenum">
              <a:t>‹#›</a:t>
            </a:fld>
            <a:endParaRPr lang="en-US"/>
          </a:p>
        </p:txBody>
      </p:sp>
      <p:cxnSp>
        <p:nvCxnSpPr>
          <p:cNvPr id="9" name="Straight Connector 8">
            <a:extLst>
              <a:ext uri="{FF2B5EF4-FFF2-40B4-BE49-F238E27FC236}">
                <a16:creationId xmlns:a16="http://schemas.microsoft.com/office/drawing/2014/main" id="{EC0347E4-7645-447B-AA2B-05740F43CA76}"/>
              </a:ext>
            </a:extLst>
          </p:cNvPr>
          <p:cNvCxnSpPr/>
          <p:nvPr/>
        </p:nvCxnSpPr>
        <p:spPr>
          <a:xfrm>
            <a:off x="1207657" y="4343400"/>
            <a:ext cx="9875520" cy="0"/>
          </a:xfrm>
          <a:prstGeom prst="straightConnector1">
            <a:avLst/>
          </a:prstGeom>
          <a:noFill/>
          <a:ln cap="flat" w="6345">
            <a:solidFill>
              <a:srgbClr val="7F7F7F"/>
            </a:solidFill>
            <a:prstDash val="solid"/>
            <a:miter/>
          </a:ln>
        </p:spPr>
      </p:cxnSp>
    </p:spTree>
    <p:extLst>
      <p:ext uri="{BB962C8B-B14F-4D97-AF65-F5344CB8AC3E}">
        <p14:creationId xmlns:p14="http://schemas.microsoft.com/office/powerpoint/2010/main" val="3010497370"/>
      </p:ext>
    </p:extLst>
  </p:cSld>
  <p:clrMapOvr>
    <a:masterClrMapping/>
  </p:clrMapOvr>
  <p:hf dt="0" ftr="0" hdr="0" sldNum="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Rubrik och lodrä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68DAA5-4F57-40A4-AEAC-90F0E1E18A51}"/>
              </a:ext>
            </a:extLst>
          </p:cNvPr>
          <p:cNvSpPr/>
          <p:nvPr/>
        </p:nvSpPr>
        <p:spPr>
          <a:xfrm>
            <a:off x="3172" y="6400800"/>
            <a:ext cx="12188823" cy="457200"/>
          </a:xfrm>
          <a:prstGeom prst="rect">
            <a:avLst/>
          </a:prstGeom>
          <a:solidFill>
            <a:srgbClr val="2683C6"/>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8" name="Rectangle 8">
            <a:extLst>
              <a:ext uri="{FF2B5EF4-FFF2-40B4-BE49-F238E27FC236}">
                <a16:creationId xmlns:a16="http://schemas.microsoft.com/office/drawing/2014/main" id="{BBD7C3F5-E9F5-41B4-9414-CC3122CE26E0}"/>
              </a:ext>
            </a:extLst>
          </p:cNvPr>
          <p:cNvSpPr/>
          <p:nvPr/>
        </p:nvSpPr>
        <p:spPr>
          <a:xfrm>
            <a:off x="18" y="6334313"/>
            <a:ext cx="12188823" cy="64008"/>
          </a:xfrm>
          <a:prstGeom prst="rect">
            <a:avLst/>
          </a:prstGeom>
          <a:solidFill>
            <a:srgbClr val="1CADE4"/>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cxnSp>
        <p:nvCxnSpPr>
          <p:cNvPr id="9" name="Straight Connector 9">
            <a:extLst>
              <a:ext uri="{FF2B5EF4-FFF2-40B4-BE49-F238E27FC236}">
                <a16:creationId xmlns:a16="http://schemas.microsoft.com/office/drawing/2014/main" id="{EE466393-3B8E-43D2-8CC1-86CAA31A6FCF}"/>
              </a:ext>
            </a:extLst>
          </p:cNvPr>
          <p:cNvCxnSpPr/>
          <p:nvPr/>
        </p:nvCxnSpPr>
        <p:spPr>
          <a:xfrm>
            <a:off x="1193529" y="1737844"/>
            <a:ext cx="9966960" cy="0"/>
          </a:xfrm>
          <a:prstGeom prst="straightConnector1">
            <a:avLst/>
          </a:prstGeom>
          <a:noFill/>
          <a:ln cap="flat" w="6345">
            <a:solidFill>
              <a:srgbClr val="7F7F7F"/>
            </a:solidFill>
            <a:prstDash val="solid"/>
            <a:miter/>
          </a:ln>
        </p:spPr>
      </p:cxnSp>
      <p:sp>
        <p:nvSpPr>
          <p:cNvPr id="2" name="Title 1">
            <a:extLst>
              <a:ext uri="{FF2B5EF4-FFF2-40B4-BE49-F238E27FC236}">
                <a16:creationId xmlns:a16="http://schemas.microsoft.com/office/drawing/2014/main" id="{DCED2C77-2A7E-4970-BB55-619BD7982037}"/>
              </a:ext>
            </a:extLst>
          </p:cNvPr>
          <p:cNvSpPr txBox="1">
            <a:spLocks noGrp="1"/>
          </p:cNvSpPr>
          <p:nvPr>
            <p:ph type="title"/>
          </p:nvPr>
        </p:nvSpPr>
        <p:spPr>
          <a:xfrm>
            <a:off x="1097280" y="286600"/>
            <a:ext cx="10058400" cy="1450759"/>
          </a:xfrm>
        </p:spPr>
        <p:txBody>
          <a:bodyPr numCol="1"/>
          <a:lstStyle>
            <a:lvl1pPr>
              <a:defRPr/>
            </a:lvl1pPr>
          </a:lstStyle>
          <a:p>
            <a:pPr lvl="0"/>
            <a:r>
              <a:rPr altLang="sv-SE" lang="sv-SE"/>
              <a:t>Klicka här för att ändra format</a:t>
            </a:r>
            <a:endParaRPr lang="en-US"/>
          </a:p>
        </p:txBody>
      </p:sp>
      <p:sp>
        <p:nvSpPr>
          <p:cNvPr id="3" name="Vertical Text Placeholder 2">
            <a:extLst>
              <a:ext uri="{FF2B5EF4-FFF2-40B4-BE49-F238E27FC236}">
                <a16:creationId xmlns:a16="http://schemas.microsoft.com/office/drawing/2014/main" id="{C69673EF-9451-4F0D-8941-9D0C5F7ADB01}"/>
              </a:ext>
            </a:extLst>
          </p:cNvPr>
          <p:cNvSpPr txBox="1">
            <a:spLocks noGrp="1"/>
          </p:cNvSpPr>
          <p:nvPr>
            <p:ph idx="1" orient="vert" type="body"/>
          </p:nvPr>
        </p:nvSpPr>
        <p:spPr>
          <a:xfrm>
            <a:off x="1097280" y="1845734"/>
            <a:ext cx="10058400" cy="4023360"/>
          </a:xfrm>
        </p:spPr>
        <p:txBody>
          <a:bodyPr bIns="0" lIns="45720" numCol="1" rIns="45720" tIns="0" vert="eaVert"/>
          <a:lstStyle>
            <a:lvl1pPr>
              <a:defRPr/>
            </a:lvl1pPr>
            <a:lvl2pPr>
              <a:defRPr/>
            </a:lvl2pPr>
            <a:lvl3pPr>
              <a:defRPr/>
            </a:lvl3pPr>
            <a:lvl4pPr>
              <a:defRPr/>
            </a:lvl4pPr>
            <a:lvl5pPr>
              <a:defRPr/>
            </a:lvl5pPr>
          </a:lstStyle>
          <a:p>
            <a:pPr lvl="0"/>
            <a:r>
              <a:rPr altLang="sv-SE" lang="sv-SE"/>
              <a:t>Redigera format för bakgrundstext</a:t>
            </a:r>
          </a:p>
          <a:p>
            <a:pPr lvl="1"/>
            <a:r>
              <a:rPr altLang="sv-SE" lang="sv-SE"/>
              <a:t>Nivå två</a:t>
            </a:r>
          </a:p>
          <a:p>
            <a:pPr lvl="2"/>
            <a:r>
              <a:rPr altLang="sv-SE" lang="sv-SE"/>
              <a:t>Nivå tre</a:t>
            </a:r>
          </a:p>
          <a:p>
            <a:pPr lvl="3"/>
            <a:r>
              <a:rPr altLang="sv-SE" lang="sv-SE"/>
              <a:t>Nivå fyra</a:t>
            </a:r>
          </a:p>
          <a:p>
            <a:pPr lvl="4"/>
            <a:r>
              <a:rPr altLang="sv-SE" lang="sv-SE"/>
              <a:t>Nivå fem</a:t>
            </a:r>
            <a:endParaRPr lang="en-US"/>
          </a:p>
        </p:txBody>
      </p:sp>
      <p:sp>
        <p:nvSpPr>
          <p:cNvPr id="4" name="Date Placeholder 3">
            <a:extLst>
              <a:ext uri="{FF2B5EF4-FFF2-40B4-BE49-F238E27FC236}">
                <a16:creationId xmlns:a16="http://schemas.microsoft.com/office/drawing/2014/main" id="{3EF6E09F-DC91-4225-AD75-F5F770211F55}"/>
              </a:ext>
            </a:extLst>
          </p:cNvPr>
          <p:cNvSpPr txBox="1">
            <a:spLocks noGrp="1"/>
          </p:cNvSpPr>
          <p:nvPr>
            <p:ph idx="7" sz="half" type="dt"/>
          </p:nvPr>
        </p:nvSpPr>
        <p:spPr>
          <a:xfrm>
            <a:off x="1097280" y="6459787"/>
            <a:ext cx="2472272" cy="365129"/>
          </a:xfrm>
        </p:spPr>
        <p:txBody>
          <a:bodyPr numCol="1"/>
          <a:lstStyle>
            <a:lvl1pPr>
              <a:defRPr/>
            </a:lvl1pPr>
          </a:lstStyle>
          <a:p>
            <a:pPr lvl="0"/>
            <a:fld id="{587B3E69-5FA8-4AD6-96A4-FBD87C4D7BD7}" type="datetime1">
              <a:rPr lang="en-US"/>
              <a:pPr lvl="0"/>
              <a:t>4/14/2023</a:t>
            </a:fld>
            <a:endParaRPr lang="en-US"/>
          </a:p>
        </p:txBody>
      </p:sp>
      <p:sp>
        <p:nvSpPr>
          <p:cNvPr id="5" name="Footer Placeholder 4">
            <a:extLst>
              <a:ext uri="{FF2B5EF4-FFF2-40B4-BE49-F238E27FC236}">
                <a16:creationId xmlns:a16="http://schemas.microsoft.com/office/drawing/2014/main" id="{9FBD32FD-E7F7-49AA-8340-A3F37625E783}"/>
              </a:ext>
            </a:extLst>
          </p:cNvPr>
          <p:cNvSpPr txBox="1">
            <a:spLocks noGrp="1"/>
          </p:cNvSpPr>
          <p:nvPr>
            <p:ph idx="9" sz="quarter" type="ftr"/>
          </p:nvPr>
        </p:nvSpPr>
        <p:spPr>
          <a:xfrm>
            <a:off x="3686184" y="6459787"/>
            <a:ext cx="4822801" cy="365129"/>
          </a:xfrm>
        </p:spPr>
        <p:txBody>
          <a:bodyPr numCol="1"/>
          <a:lstStyle>
            <a:lvl1pPr>
              <a:defRPr/>
            </a:lvl1pPr>
          </a:lstStyle>
          <a:p>
            <a:pPr lvl="0"/>
            <a:endParaRPr lang="en-US"/>
          </a:p>
        </p:txBody>
      </p:sp>
      <p:sp>
        <p:nvSpPr>
          <p:cNvPr id="6" name="Slide Number Placeholder 5">
            <a:extLst>
              <a:ext uri="{FF2B5EF4-FFF2-40B4-BE49-F238E27FC236}">
                <a16:creationId xmlns:a16="http://schemas.microsoft.com/office/drawing/2014/main" id="{D2523A03-04A0-4475-81DC-63BA9D69B89B}"/>
              </a:ext>
            </a:extLst>
          </p:cNvPr>
          <p:cNvSpPr txBox="1">
            <a:spLocks noGrp="1"/>
          </p:cNvSpPr>
          <p:nvPr>
            <p:ph idx="8" sz="quarter" type="sldNum"/>
          </p:nvPr>
        </p:nvSpPr>
        <p:spPr>
          <a:xfrm>
            <a:off x="9900455" y="6459787"/>
            <a:ext cx="1312026" cy="365129"/>
          </a:xfrm>
        </p:spPr>
        <p:txBody>
          <a:bodyPr numCol="1"/>
          <a:lstStyle>
            <a:lvl1pPr>
              <a:defRPr/>
            </a:lvl1pPr>
          </a:lstStyle>
          <a:p>
            <a:pPr lvl="0"/>
            <a:fld id="{0D830EA9-4FDD-403F-82F8-4ACF22E6181E}" type="slidenum">
              <a:t>‹#›</a:t>
            </a:fld>
            <a:endParaRPr lang="en-US"/>
          </a:p>
        </p:txBody>
      </p:sp>
    </p:spTree>
    <p:extLst>
      <p:ext uri="{BB962C8B-B14F-4D97-AF65-F5344CB8AC3E}">
        <p14:creationId xmlns:p14="http://schemas.microsoft.com/office/powerpoint/2010/main" val="299713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type="vertTitleAndTx">
  <p:cSld name="Lodrät rubrik och tex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266A47-790E-400D-851C-C1C135BBE690}"/>
              </a:ext>
            </a:extLst>
          </p:cNvPr>
          <p:cNvSpPr/>
          <p:nvPr/>
        </p:nvSpPr>
        <p:spPr>
          <a:xfrm>
            <a:off x="3172" y="6400800"/>
            <a:ext cx="12188823" cy="457200"/>
          </a:xfrm>
          <a:prstGeom prst="rect">
            <a:avLst/>
          </a:prstGeom>
          <a:solidFill>
            <a:srgbClr val="2683C6"/>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3" name="Rectangle 7">
            <a:extLst>
              <a:ext uri="{FF2B5EF4-FFF2-40B4-BE49-F238E27FC236}">
                <a16:creationId xmlns:a16="http://schemas.microsoft.com/office/drawing/2014/main" id="{06EBA5B7-5385-4888-9B4B-8896D71BA724}"/>
              </a:ext>
            </a:extLst>
          </p:cNvPr>
          <p:cNvSpPr/>
          <p:nvPr/>
        </p:nvSpPr>
        <p:spPr>
          <a:xfrm>
            <a:off x="18" y="6334313"/>
            <a:ext cx="12188823" cy="64008"/>
          </a:xfrm>
          <a:prstGeom prst="rect">
            <a:avLst/>
          </a:prstGeom>
          <a:solidFill>
            <a:srgbClr val="1CADE4"/>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4" name="Vertical Title 1">
            <a:extLst>
              <a:ext uri="{FF2B5EF4-FFF2-40B4-BE49-F238E27FC236}">
                <a16:creationId xmlns:a16="http://schemas.microsoft.com/office/drawing/2014/main" id="{6052DB66-109C-49FE-88CB-D8EC2AB77994}"/>
              </a:ext>
            </a:extLst>
          </p:cNvPr>
          <p:cNvSpPr txBox="1">
            <a:spLocks noGrp="1"/>
          </p:cNvSpPr>
          <p:nvPr>
            <p:ph orient="vert" type="title"/>
          </p:nvPr>
        </p:nvSpPr>
        <p:spPr>
          <a:xfrm>
            <a:off x="8724903" y="412302"/>
            <a:ext cx="2628899" cy="5759897"/>
          </a:xfrm>
        </p:spPr>
        <p:txBody>
          <a:bodyPr numCol="1" vert="eaVert"/>
          <a:lstStyle>
            <a:lvl1pPr>
              <a:defRPr/>
            </a:lvl1pPr>
          </a:lstStyle>
          <a:p>
            <a:pPr lvl="0"/>
            <a:r>
              <a:rPr altLang="sv-SE" lang="sv-SE"/>
              <a:t>Klicka här för att ändra format</a:t>
            </a:r>
            <a:endParaRPr lang="en-US"/>
          </a:p>
        </p:txBody>
      </p:sp>
      <p:sp>
        <p:nvSpPr>
          <p:cNvPr id="5" name="Vertical Text Placeholder 2">
            <a:extLst>
              <a:ext uri="{FF2B5EF4-FFF2-40B4-BE49-F238E27FC236}">
                <a16:creationId xmlns:a16="http://schemas.microsoft.com/office/drawing/2014/main" id="{E41BB975-42A2-4CE6-A40A-7239AD7806AA}"/>
              </a:ext>
            </a:extLst>
          </p:cNvPr>
          <p:cNvSpPr txBox="1">
            <a:spLocks noGrp="1"/>
          </p:cNvSpPr>
          <p:nvPr>
            <p:ph idx="1" orient="vert" type="body"/>
          </p:nvPr>
        </p:nvSpPr>
        <p:spPr>
          <a:xfrm>
            <a:off x="838203" y="412302"/>
            <a:ext cx="7734296" cy="5759897"/>
          </a:xfrm>
        </p:spPr>
        <p:txBody>
          <a:bodyPr bIns="0" lIns="45720" numCol="1" rIns="45720" tIns="0" vert="eaVert"/>
          <a:lstStyle>
            <a:lvl1pPr>
              <a:defRPr/>
            </a:lvl1pPr>
            <a:lvl2pPr>
              <a:defRPr/>
            </a:lvl2pPr>
            <a:lvl3pPr>
              <a:defRPr/>
            </a:lvl3pPr>
            <a:lvl4pPr>
              <a:defRPr/>
            </a:lvl4pPr>
            <a:lvl5pPr>
              <a:defRPr/>
            </a:lvl5pPr>
          </a:lstStyle>
          <a:p>
            <a:pPr lvl="0"/>
            <a:r>
              <a:rPr altLang="sv-SE" lang="sv-SE"/>
              <a:t>Redigera format för bakgrundstext</a:t>
            </a:r>
          </a:p>
          <a:p>
            <a:pPr lvl="1"/>
            <a:r>
              <a:rPr altLang="sv-SE" lang="sv-SE"/>
              <a:t>Nivå två</a:t>
            </a:r>
          </a:p>
          <a:p>
            <a:pPr lvl="2"/>
            <a:r>
              <a:rPr altLang="sv-SE" lang="sv-SE"/>
              <a:t>Nivå tre</a:t>
            </a:r>
          </a:p>
          <a:p>
            <a:pPr lvl="3"/>
            <a:r>
              <a:rPr altLang="sv-SE" lang="sv-SE"/>
              <a:t>Nivå fyra</a:t>
            </a:r>
          </a:p>
          <a:p>
            <a:pPr lvl="4"/>
            <a:r>
              <a:rPr altLang="sv-SE" lang="sv-SE"/>
              <a:t>Nivå fem</a:t>
            </a:r>
            <a:endParaRPr lang="en-US"/>
          </a:p>
        </p:txBody>
      </p:sp>
      <p:sp>
        <p:nvSpPr>
          <p:cNvPr id="6" name="Date Placeholder 3">
            <a:extLst>
              <a:ext uri="{FF2B5EF4-FFF2-40B4-BE49-F238E27FC236}">
                <a16:creationId xmlns:a16="http://schemas.microsoft.com/office/drawing/2014/main" id="{5622AE28-90B7-48F1-9488-D61C85469AE2}"/>
              </a:ext>
            </a:extLst>
          </p:cNvPr>
          <p:cNvSpPr txBox="1">
            <a:spLocks noGrp="1"/>
          </p:cNvSpPr>
          <p:nvPr>
            <p:ph idx="7" sz="half" type="dt"/>
          </p:nvPr>
        </p:nvSpPr>
        <p:spPr>
          <a:xfrm>
            <a:off x="1097280" y="6459787"/>
            <a:ext cx="2472272" cy="365129"/>
          </a:xfrm>
        </p:spPr>
        <p:txBody>
          <a:bodyPr numCol="1"/>
          <a:lstStyle>
            <a:lvl1pPr>
              <a:defRPr/>
            </a:lvl1pPr>
          </a:lstStyle>
          <a:p>
            <a:pPr lvl="0"/>
            <a:fld id="{1168549B-2AF8-4F96-ABD0-37249682071F}" type="datetime1">
              <a:rPr lang="en-US"/>
              <a:pPr lvl="0"/>
              <a:t>4/14/2023</a:t>
            </a:fld>
            <a:endParaRPr lang="en-US"/>
          </a:p>
        </p:txBody>
      </p:sp>
      <p:sp>
        <p:nvSpPr>
          <p:cNvPr id="7" name="Footer Placeholder 4">
            <a:extLst>
              <a:ext uri="{FF2B5EF4-FFF2-40B4-BE49-F238E27FC236}">
                <a16:creationId xmlns:a16="http://schemas.microsoft.com/office/drawing/2014/main" id="{BF0CCB47-598E-4CFB-A196-123502D5B3C6}"/>
              </a:ext>
            </a:extLst>
          </p:cNvPr>
          <p:cNvSpPr txBox="1">
            <a:spLocks noGrp="1"/>
          </p:cNvSpPr>
          <p:nvPr>
            <p:ph idx="9" sz="quarter" type="ftr"/>
          </p:nvPr>
        </p:nvSpPr>
        <p:spPr>
          <a:xfrm>
            <a:off x="3686184" y="6459787"/>
            <a:ext cx="4822801" cy="365129"/>
          </a:xfrm>
        </p:spPr>
        <p:txBody>
          <a:bodyPr numCol="1"/>
          <a:lstStyle>
            <a:lvl1pPr>
              <a:defRPr/>
            </a:lvl1pPr>
          </a:lstStyle>
          <a:p>
            <a:pPr lvl="0"/>
            <a:endParaRPr lang="en-US"/>
          </a:p>
        </p:txBody>
      </p:sp>
      <p:sp>
        <p:nvSpPr>
          <p:cNvPr id="8" name="Slide Number Placeholder 5">
            <a:extLst>
              <a:ext uri="{FF2B5EF4-FFF2-40B4-BE49-F238E27FC236}">
                <a16:creationId xmlns:a16="http://schemas.microsoft.com/office/drawing/2014/main" id="{FFCDB308-F944-4ABB-86B3-6261D7857996}"/>
              </a:ext>
            </a:extLst>
          </p:cNvPr>
          <p:cNvSpPr txBox="1">
            <a:spLocks noGrp="1"/>
          </p:cNvSpPr>
          <p:nvPr>
            <p:ph idx="8" sz="quarter" type="sldNum"/>
          </p:nvPr>
        </p:nvSpPr>
        <p:spPr>
          <a:xfrm>
            <a:off x="9900455" y="6459787"/>
            <a:ext cx="1312026" cy="365129"/>
          </a:xfrm>
        </p:spPr>
        <p:txBody>
          <a:bodyPr numCol="1"/>
          <a:lstStyle>
            <a:lvl1pPr>
              <a:defRPr/>
            </a:lvl1pPr>
          </a:lstStyle>
          <a:p>
            <a:pPr lvl="0"/>
            <a:fld id="{3798FD19-0C76-482E-8AD6-8805459BC9A3}" type="slidenum">
              <a:t>‹#›</a:t>
            </a:fld>
            <a:endParaRPr lang="en-US"/>
          </a:p>
        </p:txBody>
      </p:sp>
    </p:spTree>
    <p:extLst>
      <p:ext uri="{BB962C8B-B14F-4D97-AF65-F5344CB8AC3E}">
        <p14:creationId xmlns:p14="http://schemas.microsoft.com/office/powerpoint/2010/main" val="113439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b="b" l="l" r="r" t="t"/>
              <a:pathLst>
                <a:path h="5698067" w="863600">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b="b" l="l" r="r" t="t"/>
              <a:pathLst>
                <a:path h="6866467" w="3007349">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b="b" l="l" r="r" t="t"/>
              <a:pathLst>
                <a:path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fmla="val 100000" name="adj"/>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b="b" l="l" r="r" t="t"/>
              <a:pathLst>
                <a:path h="6866467" w="2858013">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b="b" l="l" r="r" t="t"/>
              <a:pathLst>
                <a:path h="6858000" w="1290094">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b="b" l="l" r="r" t="t"/>
              <a:pathLst>
                <a:path h="6858000" w="1249825">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fmla="val 100000" name="adj"/>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numCol="1">
            <a:noAutofit/>
          </a:bodyPr>
          <a:lstStyle>
            <a:lvl1pPr algn="r">
              <a:defRPr sz="5400">
                <a:solidFill>
                  <a:schemeClr val="accent1"/>
                </a:solidFill>
              </a:defRPr>
            </a:lvl1pPr>
          </a:lstStyle>
          <a:p>
            <a:r>
              <a:rPr lang="en-US"/>
              <a:t>Click to edit Master title style</a:t>
            </a:r>
            <a:endParaRPr dirty="0" lang="en-US"/>
          </a:p>
        </p:txBody>
      </p:sp>
      <p:sp>
        <p:nvSpPr>
          <p:cNvPr id="3" name="Subtitle 2"/>
          <p:cNvSpPr>
            <a:spLocks noGrp="1"/>
          </p:cNvSpPr>
          <p:nvPr>
            <p:ph idx="1" type="subTitle"/>
          </p:nvPr>
        </p:nvSpPr>
        <p:spPr>
          <a:xfrm>
            <a:off x="1507067" y="4050833"/>
            <a:ext cx="7766936" cy="1096899"/>
          </a:xfrm>
        </p:spPr>
        <p:txBody>
          <a:bodyPr anchor="t" numCol="1"/>
          <a:lstStyle>
            <a:lvl1pPr algn="r" indent="0" marL="0">
              <a:buNone/>
              <a:defRPr>
                <a:solidFill>
                  <a:schemeClr val="tx1">
                    <a:lumMod val="50000"/>
                    <a:lumOff val="5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4" name="Date Placeholder 3"/>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5" name="Footer Placeholder 4"/>
          <p:cNvSpPr>
            <a:spLocks noGrp="1"/>
          </p:cNvSpPr>
          <p:nvPr>
            <p:ph idx="11" sz="quarter" type="ftr"/>
          </p:nvPr>
        </p:nvSpPr>
        <p:spPr/>
        <p:txBody>
          <a:bodyPr numCol="1"/>
          <a:lstStyle/>
          <a:p>
            <a:endParaRPr altLang="nb-NO" lang="nb-NO"/>
          </a:p>
        </p:txBody>
      </p:sp>
      <p:sp>
        <p:nvSpPr>
          <p:cNvPr id="6" name="Slide Number Placeholder 5"/>
          <p:cNvSpPr>
            <a:spLocks noGrp="1"/>
          </p:cNvSpPr>
          <p:nvPr>
            <p:ph idx="12" sz="quarter" type="sldNum"/>
          </p:nvPr>
        </p:nvSpPr>
        <p:spPr/>
        <p:txBody>
          <a:bodyPr numCol="1"/>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3305378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dirty="0" lang="en-US"/>
          </a:p>
        </p:txBody>
      </p:sp>
      <p:sp>
        <p:nvSpPr>
          <p:cNvPr id="3" name="Content Placeholder 2"/>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Date Placeholder 3"/>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5" name="Footer Placeholder 4"/>
          <p:cNvSpPr>
            <a:spLocks noGrp="1"/>
          </p:cNvSpPr>
          <p:nvPr>
            <p:ph idx="11" sz="quarter" type="ftr"/>
          </p:nvPr>
        </p:nvSpPr>
        <p:spPr/>
        <p:txBody>
          <a:bodyPr numCol="1"/>
          <a:lstStyle/>
          <a:p>
            <a:endParaRPr altLang="nb-NO" lang="nb-NO"/>
          </a:p>
        </p:txBody>
      </p:sp>
      <p:sp>
        <p:nvSpPr>
          <p:cNvPr id="6" name="Slide Number Placeholder 5"/>
          <p:cNvSpPr>
            <a:spLocks noGrp="1"/>
          </p:cNvSpPr>
          <p:nvPr>
            <p:ph idx="12" sz="quarter" type="sldNum"/>
          </p:nvPr>
        </p:nvSpPr>
        <p:spPr/>
        <p:txBody>
          <a:bodyPr numCol="1"/>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3804445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numCol="1"/>
          <a:lstStyle>
            <a:lvl1pPr algn="l">
              <a:defRPr b="0" cap="none" sz="4000"/>
            </a:lvl1pPr>
          </a:lstStyle>
          <a:p>
            <a:r>
              <a:rPr lang="en-US"/>
              <a:t>Click to edit Master title style</a:t>
            </a:r>
            <a:endParaRPr dirty="0" lang="en-US"/>
          </a:p>
        </p:txBody>
      </p:sp>
      <p:sp>
        <p:nvSpPr>
          <p:cNvPr id="3" name="Text Placeholder 2"/>
          <p:cNvSpPr>
            <a:spLocks noGrp="1"/>
          </p:cNvSpPr>
          <p:nvPr>
            <p:ph idx="1" type="body"/>
          </p:nvPr>
        </p:nvSpPr>
        <p:spPr>
          <a:xfrm>
            <a:off x="677335" y="4527448"/>
            <a:ext cx="8596668" cy="860400"/>
          </a:xfrm>
        </p:spPr>
        <p:txBody>
          <a:bodyPr anchor="t" numCol="1"/>
          <a:lstStyle>
            <a:lvl1pPr algn="l" indent="0" marL="0">
              <a:buNone/>
              <a:defRPr sz="20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5" name="Footer Placeholder 4"/>
          <p:cNvSpPr>
            <a:spLocks noGrp="1"/>
          </p:cNvSpPr>
          <p:nvPr>
            <p:ph idx="11" sz="quarter" type="ftr"/>
          </p:nvPr>
        </p:nvSpPr>
        <p:spPr/>
        <p:txBody>
          <a:bodyPr numCol="1"/>
          <a:lstStyle/>
          <a:p>
            <a:endParaRPr altLang="nb-NO" lang="nb-NO"/>
          </a:p>
        </p:txBody>
      </p:sp>
      <p:sp>
        <p:nvSpPr>
          <p:cNvPr id="6" name="Slide Number Placeholder 5"/>
          <p:cNvSpPr>
            <a:spLocks noGrp="1"/>
          </p:cNvSpPr>
          <p:nvPr>
            <p:ph idx="12" sz="quarter" type="sldNum"/>
          </p:nvPr>
        </p:nvSpPr>
        <p:spPr/>
        <p:txBody>
          <a:bodyPr numCol="1"/>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2398098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dirty="0" lang="en-US"/>
          </a:p>
        </p:txBody>
      </p:sp>
      <p:sp>
        <p:nvSpPr>
          <p:cNvPr id="3" name="Content Placeholder 2"/>
          <p:cNvSpPr>
            <a:spLocks noGrp="1"/>
          </p:cNvSpPr>
          <p:nvPr>
            <p:ph idx="1" sz="half"/>
          </p:nvPr>
        </p:nvSpPr>
        <p:spPr>
          <a:xfrm>
            <a:off x="677334" y="2160589"/>
            <a:ext cx="4184035" cy="3880772"/>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Content Placeholder 3"/>
          <p:cNvSpPr>
            <a:spLocks noGrp="1"/>
          </p:cNvSpPr>
          <p:nvPr>
            <p:ph idx="2" sz="half"/>
          </p:nvPr>
        </p:nvSpPr>
        <p:spPr>
          <a:xfrm>
            <a:off x="5089970" y="2160589"/>
            <a:ext cx="4184034" cy="3880773"/>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5" name="Date Placeholder 4"/>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6" name="Footer Placeholder 5"/>
          <p:cNvSpPr>
            <a:spLocks noGrp="1"/>
          </p:cNvSpPr>
          <p:nvPr>
            <p:ph idx="11" sz="quarter" type="ftr"/>
          </p:nvPr>
        </p:nvSpPr>
        <p:spPr/>
        <p:txBody>
          <a:bodyPr numCol="1"/>
          <a:lstStyle/>
          <a:p>
            <a:endParaRPr altLang="nb-NO" lang="nb-NO"/>
          </a:p>
        </p:txBody>
      </p:sp>
      <p:sp>
        <p:nvSpPr>
          <p:cNvPr id="7" name="Slide Number Placeholder 6"/>
          <p:cNvSpPr>
            <a:spLocks noGrp="1"/>
          </p:cNvSpPr>
          <p:nvPr>
            <p:ph idx="12" sz="quarter" type="sldNum"/>
          </p:nvPr>
        </p:nvSpPr>
        <p:spPr/>
        <p:txBody>
          <a:bodyPr numCol="1"/>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2556683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a:t>Click to edit Master title style</a:t>
            </a:r>
            <a:endParaRPr dirty="0" lang="en-US"/>
          </a:p>
        </p:txBody>
      </p:sp>
      <p:sp>
        <p:nvSpPr>
          <p:cNvPr id="3" name="Text Placeholder 2"/>
          <p:cNvSpPr>
            <a:spLocks noGrp="1"/>
          </p:cNvSpPr>
          <p:nvPr>
            <p:ph idx="1" type="body"/>
          </p:nvPr>
        </p:nvSpPr>
        <p:spPr>
          <a:xfrm>
            <a:off x="675745" y="2160983"/>
            <a:ext cx="4185623" cy="576262"/>
          </a:xfrm>
        </p:spPr>
        <p:txBody>
          <a:bodyPr anchor="b" numCol="1">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4" name="Content Placeholder 3"/>
          <p:cNvSpPr>
            <a:spLocks noGrp="1"/>
          </p:cNvSpPr>
          <p:nvPr>
            <p:ph idx="2" sz="half"/>
          </p:nvPr>
        </p:nvSpPr>
        <p:spPr>
          <a:xfrm>
            <a:off x="675745" y="2737245"/>
            <a:ext cx="4185623" cy="3304117"/>
          </a:xfrm>
        </p:spPr>
        <p:txBody>
          <a:bodyPr num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5" name="Text Placeholder 4"/>
          <p:cNvSpPr>
            <a:spLocks noGrp="1"/>
          </p:cNvSpPr>
          <p:nvPr>
            <p:ph idx="3" sz="quarter" type="body"/>
          </p:nvPr>
        </p:nvSpPr>
        <p:spPr>
          <a:xfrm>
            <a:off x="5088383" y="2160983"/>
            <a:ext cx="4185618" cy="576262"/>
          </a:xfrm>
        </p:spPr>
        <p:txBody>
          <a:bodyPr anchor="b" numCol="1">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6" name="Content Placeholder 5"/>
          <p:cNvSpPr>
            <a:spLocks noGrp="1"/>
          </p:cNvSpPr>
          <p:nvPr>
            <p:ph idx="4" sz="quarter"/>
          </p:nvPr>
        </p:nvSpPr>
        <p:spPr>
          <a:xfrm>
            <a:off x="5088384" y="2737245"/>
            <a:ext cx="4185617" cy="3304117"/>
          </a:xfrm>
        </p:spPr>
        <p:txBody>
          <a:bodyPr num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7" name="Date Placeholder 6"/>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8" name="Footer Placeholder 7"/>
          <p:cNvSpPr>
            <a:spLocks noGrp="1"/>
          </p:cNvSpPr>
          <p:nvPr>
            <p:ph idx="11" sz="quarter" type="ftr"/>
          </p:nvPr>
        </p:nvSpPr>
        <p:spPr/>
        <p:txBody>
          <a:bodyPr numCol="1"/>
          <a:lstStyle/>
          <a:p>
            <a:endParaRPr altLang="nb-NO" lang="nb-NO"/>
          </a:p>
        </p:txBody>
      </p:sp>
      <p:sp>
        <p:nvSpPr>
          <p:cNvPr id="9" name="Slide Number Placeholder 8"/>
          <p:cNvSpPr>
            <a:spLocks noGrp="1"/>
          </p:cNvSpPr>
          <p:nvPr>
            <p:ph idx="12" sz="quarter" type="sldNum"/>
          </p:nvPr>
        </p:nvSpPr>
        <p:spPr/>
        <p:txBody>
          <a:bodyPr numCol="1"/>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4169640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numCol="1"/>
          <a:lstStyle/>
          <a:p>
            <a:r>
              <a:rPr lang="en-US"/>
              <a:t>Click to edit Master title style</a:t>
            </a:r>
            <a:endParaRPr dirty="0" lang="en-US"/>
          </a:p>
        </p:txBody>
      </p:sp>
      <p:sp>
        <p:nvSpPr>
          <p:cNvPr id="3" name="Date Placeholder 2"/>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4" name="Footer Placeholder 3"/>
          <p:cNvSpPr>
            <a:spLocks noGrp="1"/>
          </p:cNvSpPr>
          <p:nvPr>
            <p:ph idx="11" sz="quarter" type="ftr"/>
          </p:nvPr>
        </p:nvSpPr>
        <p:spPr/>
        <p:txBody>
          <a:bodyPr numCol="1"/>
          <a:lstStyle/>
          <a:p>
            <a:endParaRPr altLang="nb-NO" lang="nb-NO"/>
          </a:p>
        </p:txBody>
      </p:sp>
      <p:sp>
        <p:nvSpPr>
          <p:cNvPr id="5" name="Slide Number Placeholder 4"/>
          <p:cNvSpPr>
            <a:spLocks noGrp="1"/>
          </p:cNvSpPr>
          <p:nvPr>
            <p:ph idx="12" sz="quarter" type="sldNum"/>
          </p:nvPr>
        </p:nvSpPr>
        <p:spPr/>
        <p:txBody>
          <a:bodyPr numCol="1"/>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3718306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3" name="Footer Placeholder 2"/>
          <p:cNvSpPr>
            <a:spLocks noGrp="1"/>
          </p:cNvSpPr>
          <p:nvPr>
            <p:ph idx="11" sz="quarter" type="ftr"/>
          </p:nvPr>
        </p:nvSpPr>
        <p:spPr/>
        <p:txBody>
          <a:bodyPr numCol="1"/>
          <a:lstStyle/>
          <a:p>
            <a:endParaRPr altLang="nb-NO" lang="nb-NO"/>
          </a:p>
        </p:txBody>
      </p:sp>
      <p:sp>
        <p:nvSpPr>
          <p:cNvPr id="4" name="Slide Number Placeholder 3"/>
          <p:cNvSpPr>
            <a:spLocks noGrp="1"/>
          </p:cNvSpPr>
          <p:nvPr>
            <p:ph idx="12" sz="quarter" type="sldNum"/>
          </p:nvPr>
        </p:nvSpPr>
        <p:spPr/>
        <p:txBody>
          <a:bodyPr numCol="1"/>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4259037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numCol="1">
            <a:normAutofit/>
          </a:bodyPr>
          <a:lstStyle>
            <a:lvl1pPr>
              <a:defRPr sz="2000"/>
            </a:lvl1pPr>
          </a:lstStyle>
          <a:p>
            <a:r>
              <a:rPr lang="en-US"/>
              <a:t>Click to edit Master title style</a:t>
            </a:r>
            <a:endParaRPr dirty="0" lang="en-US"/>
          </a:p>
        </p:txBody>
      </p:sp>
      <p:sp>
        <p:nvSpPr>
          <p:cNvPr id="3" name="Content Placeholder 2"/>
          <p:cNvSpPr>
            <a:spLocks noGrp="1"/>
          </p:cNvSpPr>
          <p:nvPr>
            <p:ph idx="1"/>
          </p:nvPr>
        </p:nvSpPr>
        <p:spPr>
          <a:xfrm>
            <a:off x="4760461" y="514924"/>
            <a:ext cx="4513541" cy="5526437"/>
          </a:xfrm>
        </p:spPr>
        <p:txBody>
          <a:bodyPr num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Text Placeholder 3"/>
          <p:cNvSpPr>
            <a:spLocks noGrp="1"/>
          </p:cNvSpPr>
          <p:nvPr>
            <p:ph idx="2" sz="half" type="body"/>
          </p:nvPr>
        </p:nvSpPr>
        <p:spPr>
          <a:xfrm>
            <a:off x="677334" y="2777069"/>
            <a:ext cx="3854528" cy="2584449"/>
          </a:xfrm>
        </p:spPr>
        <p:txBody>
          <a:bodyPr numCol="1">
            <a:normAutofit/>
          </a:bodyPr>
          <a:lstStyle>
            <a:lvl1pPr indent="0" marL="0">
              <a:buNone/>
              <a:defRPr sz="1400"/>
            </a:lvl1pPr>
            <a:lvl2pPr indent="0" marL="457063">
              <a:buNone/>
              <a:defRPr sz="1400"/>
            </a:lvl2pPr>
            <a:lvl3pPr indent="0" marL="914126">
              <a:buNone/>
              <a:defRPr sz="1200"/>
            </a:lvl3pPr>
            <a:lvl4pPr indent="0" marL="1371189">
              <a:buNone/>
              <a:defRPr sz="1000"/>
            </a:lvl4pPr>
            <a:lvl5pPr indent="0" marL="1828251">
              <a:buNone/>
              <a:defRPr sz="1000"/>
            </a:lvl5pPr>
            <a:lvl6pPr indent="0" marL="2285314">
              <a:buNone/>
              <a:defRPr sz="1000"/>
            </a:lvl6pPr>
            <a:lvl7pPr indent="0" marL="2742377">
              <a:buNone/>
              <a:defRPr sz="1000"/>
            </a:lvl7pPr>
            <a:lvl8pPr indent="0" marL="3199440">
              <a:buNone/>
              <a:defRPr sz="1000"/>
            </a:lvl8pPr>
            <a:lvl9pPr indent="0" marL="3656503">
              <a:buNone/>
              <a:defRPr sz="1000"/>
            </a:lvl9pPr>
          </a:lstStyle>
          <a:p>
            <a:pPr lvl="0"/>
            <a:r>
              <a:rPr lang="en-US"/>
              <a:t>Edit Master text styles</a:t>
            </a:r>
          </a:p>
        </p:txBody>
      </p:sp>
      <p:sp>
        <p:nvSpPr>
          <p:cNvPr id="5" name="Date Placeholder 4"/>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6" name="Footer Placeholder 5"/>
          <p:cNvSpPr>
            <a:spLocks noGrp="1"/>
          </p:cNvSpPr>
          <p:nvPr>
            <p:ph idx="11" sz="quarter" type="ftr"/>
          </p:nvPr>
        </p:nvSpPr>
        <p:spPr/>
        <p:txBody>
          <a:bodyPr numCol="1"/>
          <a:lstStyle/>
          <a:p>
            <a:endParaRPr altLang="nb-NO" lang="nb-NO"/>
          </a:p>
        </p:txBody>
      </p:sp>
      <p:sp>
        <p:nvSpPr>
          <p:cNvPr id="7" name="Slide Number Placeholder 6"/>
          <p:cNvSpPr>
            <a:spLocks noGrp="1"/>
          </p:cNvSpPr>
          <p:nvPr>
            <p:ph idx="12" sz="quarter" type="sldNum"/>
          </p:nvPr>
        </p:nvSpPr>
        <p:spPr/>
        <p:txBody>
          <a:bodyPr numCol="1"/>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45293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F48779-F97A-415D-8257-BE15E82A2CBD}"/>
              </a:ext>
            </a:extLst>
          </p:cNvPr>
          <p:cNvSpPr/>
          <p:nvPr/>
        </p:nvSpPr>
        <p:spPr>
          <a:xfrm>
            <a:off x="3172" y="6400800"/>
            <a:ext cx="12188823" cy="457200"/>
          </a:xfrm>
          <a:prstGeom prst="rect">
            <a:avLst/>
          </a:prstGeom>
          <a:solidFill>
            <a:srgbClr val="2683C6"/>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8" name="Rectangle 8">
            <a:extLst>
              <a:ext uri="{FF2B5EF4-FFF2-40B4-BE49-F238E27FC236}">
                <a16:creationId xmlns:a16="http://schemas.microsoft.com/office/drawing/2014/main" id="{B56EBD41-4C85-47CA-89B5-10D5E616AADA}"/>
              </a:ext>
            </a:extLst>
          </p:cNvPr>
          <p:cNvSpPr/>
          <p:nvPr/>
        </p:nvSpPr>
        <p:spPr>
          <a:xfrm>
            <a:off x="18" y="6334313"/>
            <a:ext cx="12188823" cy="64008"/>
          </a:xfrm>
          <a:prstGeom prst="rect">
            <a:avLst/>
          </a:prstGeom>
          <a:solidFill>
            <a:srgbClr val="1CADE4"/>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cxnSp>
        <p:nvCxnSpPr>
          <p:cNvPr id="9" name="Straight Connector 9">
            <a:extLst>
              <a:ext uri="{FF2B5EF4-FFF2-40B4-BE49-F238E27FC236}">
                <a16:creationId xmlns:a16="http://schemas.microsoft.com/office/drawing/2014/main" id="{45357081-4825-466A-B2CF-16CCD04C6B8A}"/>
              </a:ext>
            </a:extLst>
          </p:cNvPr>
          <p:cNvCxnSpPr/>
          <p:nvPr/>
        </p:nvCxnSpPr>
        <p:spPr>
          <a:xfrm>
            <a:off x="1193529" y="1737844"/>
            <a:ext cx="9966960" cy="0"/>
          </a:xfrm>
          <a:prstGeom prst="straightConnector1">
            <a:avLst/>
          </a:prstGeom>
          <a:noFill/>
          <a:ln cap="flat" w="6345">
            <a:solidFill>
              <a:srgbClr val="7F7F7F"/>
            </a:solidFill>
            <a:prstDash val="solid"/>
            <a:miter/>
          </a:ln>
        </p:spPr>
      </p:cxnSp>
      <p:sp>
        <p:nvSpPr>
          <p:cNvPr id="2" name="Title 1">
            <a:extLst>
              <a:ext uri="{FF2B5EF4-FFF2-40B4-BE49-F238E27FC236}">
                <a16:creationId xmlns:a16="http://schemas.microsoft.com/office/drawing/2014/main" id="{23013BB6-C0F2-4800-82D9-A7BB2C34F91B}"/>
              </a:ext>
            </a:extLst>
          </p:cNvPr>
          <p:cNvSpPr txBox="1">
            <a:spLocks noGrp="1"/>
          </p:cNvSpPr>
          <p:nvPr>
            <p:ph type="title"/>
          </p:nvPr>
        </p:nvSpPr>
        <p:spPr>
          <a:xfrm>
            <a:off x="1097280" y="286600"/>
            <a:ext cx="10058400" cy="1450759"/>
          </a:xfrm>
        </p:spPr>
        <p:txBody>
          <a:bodyPr numCol="1"/>
          <a:lstStyle>
            <a:lvl1pPr>
              <a:defRPr/>
            </a:lvl1pPr>
          </a:lstStyle>
          <a:p>
            <a:pPr lvl="0"/>
            <a:r>
              <a:rPr altLang="sv-SE" lang="sv-SE"/>
              <a:t>Klicka här för att ändra format</a:t>
            </a:r>
            <a:endParaRPr lang="en-US"/>
          </a:p>
        </p:txBody>
      </p:sp>
      <p:sp>
        <p:nvSpPr>
          <p:cNvPr id="3" name="Content Placeholder 2">
            <a:extLst>
              <a:ext uri="{FF2B5EF4-FFF2-40B4-BE49-F238E27FC236}">
                <a16:creationId xmlns:a16="http://schemas.microsoft.com/office/drawing/2014/main" id="{35775557-6C37-43FE-9F9B-3E46B9CCBEA0}"/>
              </a:ext>
            </a:extLst>
          </p:cNvPr>
          <p:cNvSpPr txBox="1">
            <a:spLocks noGrp="1"/>
          </p:cNvSpPr>
          <p:nvPr>
            <p:ph idx="1"/>
          </p:nvPr>
        </p:nvSpPr>
        <p:spPr>
          <a:xfrm>
            <a:off x="1097280" y="1845734"/>
            <a:ext cx="10058400" cy="4023360"/>
          </a:xfrm>
        </p:spPr>
        <p:txBody>
          <a:bodyPr numCol="1"/>
          <a:lstStyle>
            <a:lvl1pPr>
              <a:defRPr/>
            </a:lvl1pPr>
            <a:lvl2pPr>
              <a:defRPr/>
            </a:lvl2pPr>
            <a:lvl3pPr>
              <a:defRPr/>
            </a:lvl3pPr>
            <a:lvl4pPr>
              <a:defRPr/>
            </a:lvl4pPr>
            <a:lvl5pPr>
              <a:defRPr/>
            </a:lvl5pPr>
          </a:lstStyle>
          <a:p>
            <a:pPr lvl="0"/>
            <a:r>
              <a:rPr altLang="sv-SE" lang="sv-SE"/>
              <a:t>Redigera format för bakgrundstext</a:t>
            </a:r>
          </a:p>
          <a:p>
            <a:pPr lvl="1"/>
            <a:r>
              <a:rPr altLang="sv-SE" lang="sv-SE"/>
              <a:t>Nivå två</a:t>
            </a:r>
          </a:p>
          <a:p>
            <a:pPr lvl="2"/>
            <a:r>
              <a:rPr altLang="sv-SE" lang="sv-SE"/>
              <a:t>Nivå tre</a:t>
            </a:r>
          </a:p>
          <a:p>
            <a:pPr lvl="3"/>
            <a:r>
              <a:rPr altLang="sv-SE" lang="sv-SE"/>
              <a:t>Nivå fyra</a:t>
            </a:r>
          </a:p>
          <a:p>
            <a:pPr lvl="4"/>
            <a:r>
              <a:rPr altLang="sv-SE" lang="sv-SE"/>
              <a:t>Nivå fem</a:t>
            </a:r>
            <a:endParaRPr lang="en-US"/>
          </a:p>
        </p:txBody>
      </p:sp>
      <p:sp>
        <p:nvSpPr>
          <p:cNvPr id="4" name="Date Placeholder 3">
            <a:extLst>
              <a:ext uri="{FF2B5EF4-FFF2-40B4-BE49-F238E27FC236}">
                <a16:creationId xmlns:a16="http://schemas.microsoft.com/office/drawing/2014/main" id="{D01C72B0-6F72-464C-BDC6-2CE88CB15984}"/>
              </a:ext>
            </a:extLst>
          </p:cNvPr>
          <p:cNvSpPr txBox="1">
            <a:spLocks noGrp="1"/>
          </p:cNvSpPr>
          <p:nvPr>
            <p:ph idx="7" sz="half" type="dt"/>
          </p:nvPr>
        </p:nvSpPr>
        <p:spPr>
          <a:xfrm>
            <a:off x="1097280" y="6459787"/>
            <a:ext cx="2472272" cy="365129"/>
          </a:xfrm>
        </p:spPr>
        <p:txBody>
          <a:bodyPr numCol="1"/>
          <a:lstStyle>
            <a:lvl1pPr>
              <a:defRPr/>
            </a:lvl1pPr>
          </a:lstStyle>
          <a:p>
            <a:pPr lvl="0"/>
            <a:fld id="{FD30FB31-F2B1-467C-9945-430C0883EB51}" type="datetime1">
              <a:rPr lang="en-US"/>
              <a:pPr lvl="0"/>
              <a:t>4/14/2023</a:t>
            </a:fld>
            <a:endParaRPr lang="en-US"/>
          </a:p>
        </p:txBody>
      </p:sp>
      <p:sp>
        <p:nvSpPr>
          <p:cNvPr id="5" name="Footer Placeholder 4">
            <a:extLst>
              <a:ext uri="{FF2B5EF4-FFF2-40B4-BE49-F238E27FC236}">
                <a16:creationId xmlns:a16="http://schemas.microsoft.com/office/drawing/2014/main" id="{40F2A385-8B48-453A-AB2C-C5DF8AB33C12}"/>
              </a:ext>
            </a:extLst>
          </p:cNvPr>
          <p:cNvSpPr txBox="1">
            <a:spLocks noGrp="1"/>
          </p:cNvSpPr>
          <p:nvPr>
            <p:ph idx="9" sz="quarter" type="ftr"/>
          </p:nvPr>
        </p:nvSpPr>
        <p:spPr>
          <a:xfrm>
            <a:off x="3686184" y="6459787"/>
            <a:ext cx="4822801" cy="365129"/>
          </a:xfrm>
        </p:spPr>
        <p:txBody>
          <a:bodyPr numCol="1"/>
          <a:lstStyle>
            <a:lvl1pPr>
              <a:defRPr/>
            </a:lvl1pPr>
          </a:lstStyle>
          <a:p>
            <a:pPr lvl="0"/>
            <a:endParaRPr lang="en-US"/>
          </a:p>
        </p:txBody>
      </p:sp>
      <p:sp>
        <p:nvSpPr>
          <p:cNvPr id="6" name="Slide Number Placeholder 5">
            <a:extLst>
              <a:ext uri="{FF2B5EF4-FFF2-40B4-BE49-F238E27FC236}">
                <a16:creationId xmlns:a16="http://schemas.microsoft.com/office/drawing/2014/main" id="{5513FE3A-E9D5-4A73-889B-A14C7C3B002D}"/>
              </a:ext>
            </a:extLst>
          </p:cNvPr>
          <p:cNvSpPr txBox="1">
            <a:spLocks noGrp="1"/>
          </p:cNvSpPr>
          <p:nvPr>
            <p:ph idx="8" sz="quarter" type="sldNum"/>
          </p:nvPr>
        </p:nvSpPr>
        <p:spPr>
          <a:xfrm>
            <a:off x="9900455" y="6459787"/>
            <a:ext cx="1312026" cy="365129"/>
          </a:xfrm>
        </p:spPr>
        <p:txBody>
          <a:bodyPr numCol="1"/>
          <a:lstStyle>
            <a:lvl1pPr>
              <a:defRPr/>
            </a:lvl1pPr>
          </a:lstStyle>
          <a:p>
            <a:pPr lvl="0"/>
            <a:fld id="{1A1888F7-ACD4-4BAC-AE52-745BD82A3392}" type="slidenum">
              <a:t>‹#›</a:t>
            </a:fld>
            <a:endParaRPr lang="en-US"/>
          </a:p>
        </p:txBody>
      </p:sp>
    </p:spTree>
    <p:extLst>
      <p:ext uri="{BB962C8B-B14F-4D97-AF65-F5344CB8AC3E}">
        <p14:creationId xmlns:p14="http://schemas.microsoft.com/office/powerpoint/2010/main" val="4164970681"/>
      </p:ext>
    </p:extLst>
  </p:cSld>
  <p:clrMapOvr>
    <a:masterClrMapping/>
  </p:clrMapOvr>
  <p:hf dt="0" ftr="0" hdr="0" sldNum="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numCol="1">
            <a:normAutofit/>
          </a:bodyPr>
          <a:lstStyle>
            <a:lvl1pPr algn="l">
              <a:defRPr b="0" sz="2400"/>
            </a:lvl1pPr>
          </a:lstStyle>
          <a:p>
            <a:r>
              <a:rPr lang="en-US"/>
              <a:t>Click to edit Master title style</a:t>
            </a:r>
            <a:endParaRPr dirty="0" lang="en-US"/>
          </a:p>
        </p:txBody>
      </p:sp>
      <p:sp>
        <p:nvSpPr>
          <p:cNvPr id="3" name="Picture Placeholder 2"/>
          <p:cNvSpPr>
            <a:spLocks noChangeAspect="1" noGrp="1"/>
          </p:cNvSpPr>
          <p:nvPr>
            <p:ph idx="1" type="pic"/>
          </p:nvPr>
        </p:nvSpPr>
        <p:spPr>
          <a:xfrm>
            <a:off x="677334" y="609600"/>
            <a:ext cx="8596668" cy="3845718"/>
          </a:xfrm>
        </p:spPr>
        <p:txBody>
          <a:bodyPr anchor="t" numCol="1">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4" name="Text Placeholder 3"/>
          <p:cNvSpPr>
            <a:spLocks noGrp="1"/>
          </p:cNvSpPr>
          <p:nvPr>
            <p:ph idx="2" sz="half" type="body"/>
          </p:nvPr>
        </p:nvSpPr>
        <p:spPr>
          <a:xfrm>
            <a:off x="677334" y="5367338"/>
            <a:ext cx="8596667" cy="674024"/>
          </a:xfrm>
        </p:spPr>
        <p:txBody>
          <a:bodyPr numCol="1">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6" name="Footer Placeholder 5"/>
          <p:cNvSpPr>
            <a:spLocks noGrp="1"/>
          </p:cNvSpPr>
          <p:nvPr>
            <p:ph idx="11" sz="quarter" type="ftr"/>
          </p:nvPr>
        </p:nvSpPr>
        <p:spPr/>
        <p:txBody>
          <a:bodyPr numCol="1"/>
          <a:lstStyle/>
          <a:p>
            <a:endParaRPr altLang="nb-NO" lang="nb-NO"/>
          </a:p>
        </p:txBody>
      </p:sp>
      <p:sp>
        <p:nvSpPr>
          <p:cNvPr id="7" name="Slide Number Placeholder 6"/>
          <p:cNvSpPr>
            <a:spLocks noGrp="1"/>
          </p:cNvSpPr>
          <p:nvPr>
            <p:ph idx="12" sz="quarter" type="sldNum"/>
          </p:nvPr>
        </p:nvSpPr>
        <p:spPr/>
        <p:txBody>
          <a:bodyPr numCol="1"/>
          <a:lstStyle/>
          <a:p>
            <a:fld id="{B00E7D35-6211-4116-9131-21D37829BC33}" type="slidenum">
              <a:rPr altLang="nb-NO" lang="nb-NO" smtClean="0"/>
              <a:t>‹#›</a:t>
            </a:fld>
            <a:endParaRPr altLang="nb-NO" lang="nb-NO"/>
          </a:p>
        </p:txBody>
      </p:sp>
      <p:sp>
        <p:nvSpPr>
          <p:cNvPr id="5" name="Date Placeholder 4"/>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Tree>
    <p:extLst>
      <p:ext uri="{BB962C8B-B14F-4D97-AF65-F5344CB8AC3E}">
        <p14:creationId xmlns:p14="http://schemas.microsoft.com/office/powerpoint/2010/main" val="2859278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numCol="1">
            <a:normAutofit/>
          </a:bodyPr>
          <a:lstStyle>
            <a:lvl1pPr algn="l">
              <a:defRPr b="0" cap="none" sz="4400"/>
            </a:lvl1pPr>
          </a:lstStyle>
          <a:p>
            <a:r>
              <a:rPr lang="en-US"/>
              <a:t>Click to edit Master title style</a:t>
            </a:r>
            <a:endParaRPr dirty="0" lang="en-US"/>
          </a:p>
        </p:txBody>
      </p:sp>
      <p:sp>
        <p:nvSpPr>
          <p:cNvPr id="3" name="Text Placeholder 2"/>
          <p:cNvSpPr>
            <a:spLocks noGrp="1"/>
          </p:cNvSpPr>
          <p:nvPr>
            <p:ph idx="1" type="body"/>
          </p:nvPr>
        </p:nvSpPr>
        <p:spPr>
          <a:xfrm>
            <a:off x="677335" y="4470400"/>
            <a:ext cx="8596668" cy="1570962"/>
          </a:xfrm>
        </p:spPr>
        <p:txBody>
          <a:bodyPr anchor="ctr" numCol="1">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5" name="Footer Placeholder 4"/>
          <p:cNvSpPr>
            <a:spLocks noGrp="1"/>
          </p:cNvSpPr>
          <p:nvPr>
            <p:ph idx="11" sz="quarter" type="ftr"/>
          </p:nvPr>
        </p:nvSpPr>
        <p:spPr/>
        <p:txBody>
          <a:bodyPr numCol="1"/>
          <a:lstStyle/>
          <a:p>
            <a:endParaRPr altLang="nb-NO" lang="nb-NO"/>
          </a:p>
        </p:txBody>
      </p:sp>
      <p:sp>
        <p:nvSpPr>
          <p:cNvPr id="6" name="Slide Number Placeholder 5"/>
          <p:cNvSpPr>
            <a:spLocks noGrp="1"/>
          </p:cNvSpPr>
          <p:nvPr>
            <p:ph idx="12" sz="quarter" type="sldNum"/>
          </p:nvPr>
        </p:nvSpPr>
        <p:spPr/>
        <p:txBody>
          <a:bodyPr numCol="1"/>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1342712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numCol="1">
            <a:normAutofit/>
          </a:bodyPr>
          <a:lstStyle>
            <a:lvl1pPr algn="l">
              <a:defRPr b="0" cap="none" sz="4400"/>
            </a:lvl1pPr>
          </a:lstStyle>
          <a:p>
            <a:r>
              <a:rPr lang="en-US"/>
              <a:t>Click to edit Master title style</a:t>
            </a:r>
            <a:endParaRPr dirty="0" lang="en-US"/>
          </a:p>
        </p:txBody>
      </p:sp>
      <p:sp>
        <p:nvSpPr>
          <p:cNvPr id="23" name="Text Placeholder 9"/>
          <p:cNvSpPr>
            <a:spLocks noGrp="1"/>
          </p:cNvSpPr>
          <p:nvPr>
            <p:ph idx="13" sz="quarter" type="body"/>
          </p:nvPr>
        </p:nvSpPr>
        <p:spPr>
          <a:xfrm>
            <a:off x="1366139" y="3632200"/>
            <a:ext cx="7224524" cy="381000"/>
          </a:xfrm>
        </p:spPr>
        <p:txBody>
          <a:bodyPr anchor="ctr" numCol="1">
            <a:noAutofit/>
          </a:bodyPr>
          <a:lstStyle>
            <a:lvl1pPr indent="0" marL="0">
              <a:buFontTx/>
              <a:buNone/>
              <a:defRPr sz="1600">
                <a:solidFill>
                  <a:schemeClr val="tx1">
                    <a:lumMod val="50000"/>
                    <a:lumOff val="50000"/>
                  </a:schemeClr>
                </a:solidFill>
              </a:defRPr>
            </a:lvl1pPr>
            <a:lvl2pPr indent="0" marL="457200">
              <a:buFontTx/>
              <a:buNone/>
              <a:defRPr/>
            </a:lvl2pPr>
            <a:lvl3pPr indent="0" marL="914400">
              <a:buFontTx/>
              <a:buNone/>
              <a:defRPr/>
            </a:lvl3pPr>
            <a:lvl4pPr indent="0" marL="1371600">
              <a:buFontTx/>
              <a:buNone/>
              <a:defRPr/>
            </a:lvl4pPr>
            <a:lvl5pPr indent="0" marL="1828800">
              <a:buFontTx/>
              <a:buNone/>
              <a:defRPr/>
            </a:lvl5pPr>
          </a:lstStyle>
          <a:p>
            <a:pPr lvl="0"/>
            <a:r>
              <a:rPr lang="en-US"/>
              <a:t>Edit Master text styles</a:t>
            </a:r>
          </a:p>
        </p:txBody>
      </p:sp>
      <p:sp>
        <p:nvSpPr>
          <p:cNvPr id="3" name="Text Placeholder 2"/>
          <p:cNvSpPr>
            <a:spLocks noGrp="1"/>
          </p:cNvSpPr>
          <p:nvPr>
            <p:ph idx="1" type="body"/>
          </p:nvPr>
        </p:nvSpPr>
        <p:spPr>
          <a:xfrm>
            <a:off x="677335" y="4470400"/>
            <a:ext cx="8596668" cy="1570962"/>
          </a:xfrm>
        </p:spPr>
        <p:txBody>
          <a:bodyPr anchor="ctr" numCol="1">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5" name="Footer Placeholder 4"/>
          <p:cNvSpPr>
            <a:spLocks noGrp="1"/>
          </p:cNvSpPr>
          <p:nvPr>
            <p:ph idx="11" sz="quarter" type="ftr"/>
          </p:nvPr>
        </p:nvSpPr>
        <p:spPr/>
        <p:txBody>
          <a:bodyPr numCol="1"/>
          <a:lstStyle/>
          <a:p>
            <a:endParaRPr altLang="nb-NO" lang="nb-NO"/>
          </a:p>
        </p:txBody>
      </p:sp>
      <p:sp>
        <p:nvSpPr>
          <p:cNvPr id="6" name="Slide Number Placeholder 5"/>
          <p:cNvSpPr>
            <a:spLocks noGrp="1"/>
          </p:cNvSpPr>
          <p:nvPr>
            <p:ph idx="12" sz="quarter" type="sldNum"/>
          </p:nvPr>
        </p:nvSpPr>
        <p:spPr/>
        <p:txBody>
          <a:bodyPr numCol="1"/>
          <a:lstStyle/>
          <a:p>
            <a:fld id="{B00E7D35-6211-4116-9131-21D37829BC33}" type="slidenum">
              <a:rPr altLang="nb-NO" lang="nb-NO" smtClean="0"/>
              <a:t>‹#›</a:t>
            </a:fld>
            <a:endParaRPr altLang="nb-NO" lang="nb-NO"/>
          </a:p>
        </p:txBody>
      </p:sp>
      <p:sp>
        <p:nvSpPr>
          <p:cNvPr id="24" name="TextBox 23"/>
          <p:cNvSpPr txBox="1"/>
          <p:nvPr/>
        </p:nvSpPr>
        <p:spPr>
          <a:xfrm>
            <a:off x="541870" y="790378"/>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4478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numCol="1">
            <a:normAutofit/>
          </a:bodyPr>
          <a:lstStyle>
            <a:lvl1pPr algn="l">
              <a:defRPr b="0" cap="none" sz="4400"/>
            </a:lvl1pPr>
          </a:lstStyle>
          <a:p>
            <a:r>
              <a:rPr lang="en-US"/>
              <a:t>Click to edit Master title style</a:t>
            </a:r>
            <a:endParaRPr dirty="0" lang="en-US"/>
          </a:p>
        </p:txBody>
      </p:sp>
      <p:sp>
        <p:nvSpPr>
          <p:cNvPr id="3" name="Text Placeholder 2"/>
          <p:cNvSpPr>
            <a:spLocks noGrp="1"/>
          </p:cNvSpPr>
          <p:nvPr>
            <p:ph idx="1" type="body"/>
          </p:nvPr>
        </p:nvSpPr>
        <p:spPr>
          <a:xfrm>
            <a:off x="677335" y="4527448"/>
            <a:ext cx="8596668" cy="1513914"/>
          </a:xfrm>
        </p:spPr>
        <p:txBody>
          <a:bodyPr anchor="t" numCol="1">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5" name="Footer Placeholder 4"/>
          <p:cNvSpPr>
            <a:spLocks noGrp="1"/>
          </p:cNvSpPr>
          <p:nvPr>
            <p:ph idx="11" sz="quarter" type="ftr"/>
          </p:nvPr>
        </p:nvSpPr>
        <p:spPr/>
        <p:txBody>
          <a:bodyPr numCol="1"/>
          <a:lstStyle/>
          <a:p>
            <a:endParaRPr altLang="nb-NO" lang="nb-NO"/>
          </a:p>
        </p:txBody>
      </p:sp>
      <p:sp>
        <p:nvSpPr>
          <p:cNvPr id="6" name="Slide Number Placeholder 5"/>
          <p:cNvSpPr>
            <a:spLocks noGrp="1"/>
          </p:cNvSpPr>
          <p:nvPr>
            <p:ph idx="12" sz="quarter" type="sldNum"/>
          </p:nvPr>
        </p:nvSpPr>
        <p:spPr/>
        <p:txBody>
          <a:bodyPr numCol="1"/>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1555204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numCol="1">
            <a:normAutofit/>
          </a:bodyPr>
          <a:lstStyle>
            <a:lvl1pPr algn="l">
              <a:defRPr b="0" cap="none" sz="4400"/>
            </a:lvl1pPr>
          </a:lstStyle>
          <a:p>
            <a:r>
              <a:rPr lang="en-US"/>
              <a:t>Click to edit Master title style</a:t>
            </a:r>
            <a:endParaRPr dirty="0" lang="en-US"/>
          </a:p>
        </p:txBody>
      </p:sp>
      <p:sp>
        <p:nvSpPr>
          <p:cNvPr id="23" name="Text Placeholder 9"/>
          <p:cNvSpPr>
            <a:spLocks noGrp="1"/>
          </p:cNvSpPr>
          <p:nvPr>
            <p:ph idx="13" sz="quarter" type="body"/>
          </p:nvPr>
        </p:nvSpPr>
        <p:spPr>
          <a:xfrm>
            <a:off x="677332" y="4013200"/>
            <a:ext cx="8596669" cy="514248"/>
          </a:xfrm>
        </p:spPr>
        <p:txBody>
          <a:bodyPr anchor="b" numCol="1">
            <a:noAutofit/>
          </a:bodyPr>
          <a:lstStyle>
            <a:lvl1pPr indent="0" marL="0">
              <a:buFontTx/>
              <a:buNone/>
              <a:defRPr sz="2400">
                <a:solidFill>
                  <a:schemeClr val="tx1">
                    <a:lumMod val="75000"/>
                    <a:lumOff val="25000"/>
                  </a:schemeClr>
                </a:solidFill>
              </a:defRPr>
            </a:lvl1pPr>
            <a:lvl2pPr indent="0" marL="457200">
              <a:buFontTx/>
              <a:buNone/>
              <a:defRPr/>
            </a:lvl2pPr>
            <a:lvl3pPr indent="0" marL="914400">
              <a:buFontTx/>
              <a:buNone/>
              <a:defRPr/>
            </a:lvl3pPr>
            <a:lvl4pPr indent="0" marL="1371600">
              <a:buFontTx/>
              <a:buNone/>
              <a:defRPr/>
            </a:lvl4pPr>
            <a:lvl5pPr indent="0" marL="1828800">
              <a:buFontTx/>
              <a:buNone/>
              <a:defRPr/>
            </a:lvl5pPr>
          </a:lstStyle>
          <a:p>
            <a:pPr lvl="0"/>
            <a:r>
              <a:rPr lang="en-US"/>
              <a:t>Edit Master text styles</a:t>
            </a:r>
          </a:p>
        </p:txBody>
      </p:sp>
      <p:sp>
        <p:nvSpPr>
          <p:cNvPr id="3" name="Text Placeholder 2"/>
          <p:cNvSpPr>
            <a:spLocks noGrp="1"/>
          </p:cNvSpPr>
          <p:nvPr>
            <p:ph idx="1" type="body"/>
          </p:nvPr>
        </p:nvSpPr>
        <p:spPr>
          <a:xfrm>
            <a:off x="677335" y="4527448"/>
            <a:ext cx="8596668" cy="1513914"/>
          </a:xfrm>
        </p:spPr>
        <p:txBody>
          <a:bodyPr anchor="t" numCol="1">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5" name="Footer Placeholder 4"/>
          <p:cNvSpPr>
            <a:spLocks noGrp="1"/>
          </p:cNvSpPr>
          <p:nvPr>
            <p:ph idx="11" sz="quarter" type="ftr"/>
          </p:nvPr>
        </p:nvSpPr>
        <p:spPr/>
        <p:txBody>
          <a:bodyPr numCol="1"/>
          <a:lstStyle/>
          <a:p>
            <a:endParaRPr altLang="nb-NO" lang="nb-NO"/>
          </a:p>
        </p:txBody>
      </p:sp>
      <p:sp>
        <p:nvSpPr>
          <p:cNvPr id="6" name="Slide Number Placeholder 5"/>
          <p:cNvSpPr>
            <a:spLocks noGrp="1"/>
          </p:cNvSpPr>
          <p:nvPr>
            <p:ph idx="12" sz="quarter" type="sldNum"/>
          </p:nvPr>
        </p:nvSpPr>
        <p:spPr/>
        <p:txBody>
          <a:bodyPr numCol="1"/>
          <a:lstStyle/>
          <a:p>
            <a:fld id="{B00E7D35-6211-4116-9131-21D37829BC33}" type="slidenum">
              <a:rPr altLang="nb-NO" lang="nb-NO" smtClean="0"/>
              <a:t>‹#›</a:t>
            </a:fld>
            <a:endParaRPr altLang="nb-NO" lang="nb-NO"/>
          </a:p>
        </p:txBody>
      </p:sp>
      <p:sp>
        <p:nvSpPr>
          <p:cNvPr id="24" name="TextBox 23"/>
          <p:cNvSpPr txBox="1"/>
          <p:nvPr/>
        </p:nvSpPr>
        <p:spPr>
          <a:xfrm>
            <a:off x="541870" y="790378"/>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095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numCol="1">
            <a:normAutofit/>
          </a:bodyPr>
          <a:lstStyle>
            <a:lvl1pPr algn="l">
              <a:defRPr b="0" cap="none" sz="4400"/>
            </a:lvl1pPr>
          </a:lstStyle>
          <a:p>
            <a:r>
              <a:rPr lang="en-US"/>
              <a:t>Click to edit Master title style</a:t>
            </a:r>
            <a:endParaRPr dirty="0" lang="en-US"/>
          </a:p>
        </p:txBody>
      </p:sp>
      <p:sp>
        <p:nvSpPr>
          <p:cNvPr id="23" name="Text Placeholder 9"/>
          <p:cNvSpPr>
            <a:spLocks noGrp="1"/>
          </p:cNvSpPr>
          <p:nvPr>
            <p:ph idx="13" sz="quarter" type="body"/>
          </p:nvPr>
        </p:nvSpPr>
        <p:spPr>
          <a:xfrm>
            <a:off x="677332" y="4013200"/>
            <a:ext cx="8596669" cy="514248"/>
          </a:xfrm>
        </p:spPr>
        <p:txBody>
          <a:bodyPr anchor="b" numCol="1">
            <a:noAutofit/>
          </a:bodyPr>
          <a:lstStyle>
            <a:lvl1pPr indent="0" marL="0">
              <a:buFontTx/>
              <a:buNone/>
              <a:defRPr sz="2400">
                <a:solidFill>
                  <a:schemeClr val="accent1"/>
                </a:solidFill>
              </a:defRPr>
            </a:lvl1pPr>
            <a:lvl2pPr indent="0" marL="457200">
              <a:buFontTx/>
              <a:buNone/>
              <a:defRPr/>
            </a:lvl2pPr>
            <a:lvl3pPr indent="0" marL="914400">
              <a:buFontTx/>
              <a:buNone/>
              <a:defRPr/>
            </a:lvl3pPr>
            <a:lvl4pPr indent="0" marL="1371600">
              <a:buFontTx/>
              <a:buNone/>
              <a:defRPr/>
            </a:lvl4pPr>
            <a:lvl5pPr indent="0" marL="1828800">
              <a:buFontTx/>
              <a:buNone/>
              <a:defRPr/>
            </a:lvl5pPr>
          </a:lstStyle>
          <a:p>
            <a:pPr lvl="0"/>
            <a:r>
              <a:rPr lang="en-US"/>
              <a:t>Edit Master text styles</a:t>
            </a:r>
          </a:p>
        </p:txBody>
      </p:sp>
      <p:sp>
        <p:nvSpPr>
          <p:cNvPr id="3" name="Text Placeholder 2"/>
          <p:cNvSpPr>
            <a:spLocks noGrp="1"/>
          </p:cNvSpPr>
          <p:nvPr>
            <p:ph idx="1" type="body"/>
          </p:nvPr>
        </p:nvSpPr>
        <p:spPr>
          <a:xfrm>
            <a:off x="677335" y="4527448"/>
            <a:ext cx="8596668" cy="1513914"/>
          </a:xfrm>
        </p:spPr>
        <p:txBody>
          <a:bodyPr anchor="t" numCol="1">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5" name="Footer Placeholder 4"/>
          <p:cNvSpPr>
            <a:spLocks noGrp="1"/>
          </p:cNvSpPr>
          <p:nvPr>
            <p:ph idx="11" sz="quarter" type="ftr"/>
          </p:nvPr>
        </p:nvSpPr>
        <p:spPr/>
        <p:txBody>
          <a:bodyPr numCol="1"/>
          <a:lstStyle/>
          <a:p>
            <a:endParaRPr altLang="nb-NO" lang="nb-NO"/>
          </a:p>
        </p:txBody>
      </p:sp>
      <p:sp>
        <p:nvSpPr>
          <p:cNvPr id="6" name="Slide Number Placeholder 5"/>
          <p:cNvSpPr>
            <a:spLocks noGrp="1"/>
          </p:cNvSpPr>
          <p:nvPr>
            <p:ph idx="12" sz="quarter" type="sldNum"/>
          </p:nvPr>
        </p:nvSpPr>
        <p:spPr/>
        <p:txBody>
          <a:bodyPr numCol="1"/>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25296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dirty="0" lang="en-US"/>
          </a:p>
        </p:txBody>
      </p:sp>
      <p:sp>
        <p:nvSpPr>
          <p:cNvPr id="3" name="Vertical Text Placeholder 2"/>
          <p:cNvSpPr>
            <a:spLocks noGrp="1"/>
          </p:cNvSpPr>
          <p:nvPr>
            <p:ph idx="1" orient="vert" type="body"/>
          </p:nvPr>
        </p:nvSpPr>
        <p:spPr/>
        <p:txBody>
          <a:bodyPr numCol="1"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Date Placeholder 3"/>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5" name="Footer Placeholder 4"/>
          <p:cNvSpPr>
            <a:spLocks noGrp="1"/>
          </p:cNvSpPr>
          <p:nvPr>
            <p:ph idx="11" sz="quarter" type="ftr"/>
          </p:nvPr>
        </p:nvSpPr>
        <p:spPr/>
        <p:txBody>
          <a:bodyPr numCol="1"/>
          <a:lstStyle/>
          <a:p>
            <a:endParaRPr altLang="nb-NO" lang="nb-NO"/>
          </a:p>
        </p:txBody>
      </p:sp>
      <p:sp>
        <p:nvSpPr>
          <p:cNvPr id="6" name="Slide Number Placeholder 5"/>
          <p:cNvSpPr>
            <a:spLocks noGrp="1"/>
          </p:cNvSpPr>
          <p:nvPr>
            <p:ph idx="12" sz="quarter" type="sldNum"/>
          </p:nvPr>
        </p:nvSpPr>
        <p:spPr/>
        <p:txBody>
          <a:bodyPr numCol="1"/>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1903441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7967673" y="609599"/>
            <a:ext cx="1304743" cy="5251451"/>
          </a:xfrm>
        </p:spPr>
        <p:txBody>
          <a:bodyPr anchor="ctr" numCol="1" vert="eaVert"/>
          <a:lstStyle/>
          <a:p>
            <a:r>
              <a:rPr lang="en-US"/>
              <a:t>Click to edit Master title style</a:t>
            </a:r>
            <a:endParaRPr dirty="0" lang="en-US"/>
          </a:p>
        </p:txBody>
      </p:sp>
      <p:sp>
        <p:nvSpPr>
          <p:cNvPr id="3" name="Vertical Text Placeholder 2"/>
          <p:cNvSpPr>
            <a:spLocks noGrp="1"/>
          </p:cNvSpPr>
          <p:nvPr>
            <p:ph idx="1" orient="vert" type="body"/>
          </p:nvPr>
        </p:nvSpPr>
        <p:spPr>
          <a:xfrm>
            <a:off x="677335" y="609600"/>
            <a:ext cx="7060150" cy="5251450"/>
          </a:xfrm>
        </p:spPr>
        <p:txBody>
          <a:bodyPr numCol="1"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Date Placeholder 3"/>
          <p:cNvSpPr>
            <a:spLocks noGrp="1"/>
          </p:cNvSpPr>
          <p:nvPr>
            <p:ph idx="10" sz="half" type="dt"/>
          </p:nvPr>
        </p:nvSpPr>
        <p:spPr/>
        <p:txBody>
          <a:bodyPr numCol="1"/>
          <a:lstStyle/>
          <a:p>
            <a:fld id="{41C01A0B-C7B3-4247-9130-E3AA51CE024E}" type="datetimeFigureOut">
              <a:rPr altLang="nb-NO" lang="nb-NO" smtClean="0"/>
              <a:t>14.04.2023</a:t>
            </a:fld>
            <a:endParaRPr altLang="nb-NO" lang="nb-NO"/>
          </a:p>
        </p:txBody>
      </p:sp>
      <p:sp>
        <p:nvSpPr>
          <p:cNvPr id="5" name="Footer Placeholder 4"/>
          <p:cNvSpPr>
            <a:spLocks noGrp="1"/>
          </p:cNvSpPr>
          <p:nvPr>
            <p:ph idx="11" sz="quarter" type="ftr"/>
          </p:nvPr>
        </p:nvSpPr>
        <p:spPr/>
        <p:txBody>
          <a:bodyPr numCol="1"/>
          <a:lstStyle/>
          <a:p>
            <a:endParaRPr altLang="nb-NO" lang="nb-NO"/>
          </a:p>
        </p:txBody>
      </p:sp>
      <p:sp>
        <p:nvSpPr>
          <p:cNvPr id="6" name="Slide Number Placeholder 5"/>
          <p:cNvSpPr>
            <a:spLocks noGrp="1"/>
          </p:cNvSpPr>
          <p:nvPr>
            <p:ph idx="12" sz="quarter" type="sldNum"/>
          </p:nvPr>
        </p:nvSpPr>
        <p:spPr/>
        <p:txBody>
          <a:bodyPr numCol="1"/>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21217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Avsnittsrubrik">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ABE8752-C945-4086-83CF-70537857101A}"/>
              </a:ext>
            </a:extLst>
          </p:cNvPr>
          <p:cNvSpPr/>
          <p:nvPr/>
        </p:nvSpPr>
        <p:spPr>
          <a:xfrm>
            <a:off x="3172" y="6400800"/>
            <a:ext cx="12188823" cy="457200"/>
          </a:xfrm>
          <a:prstGeom prst="rect">
            <a:avLst/>
          </a:prstGeom>
          <a:solidFill>
            <a:srgbClr val="2683C6"/>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3" name="Rectangle 7">
            <a:extLst>
              <a:ext uri="{FF2B5EF4-FFF2-40B4-BE49-F238E27FC236}">
                <a16:creationId xmlns:a16="http://schemas.microsoft.com/office/drawing/2014/main" id="{55D7E67D-FB49-47B6-AC2D-1661C14E5157}"/>
              </a:ext>
            </a:extLst>
          </p:cNvPr>
          <p:cNvSpPr/>
          <p:nvPr/>
        </p:nvSpPr>
        <p:spPr>
          <a:xfrm>
            <a:off x="18" y="6334313"/>
            <a:ext cx="12188823" cy="64008"/>
          </a:xfrm>
          <a:prstGeom prst="rect">
            <a:avLst/>
          </a:prstGeom>
          <a:solidFill>
            <a:srgbClr val="1CADE4"/>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4" name="Title 1">
            <a:extLst>
              <a:ext uri="{FF2B5EF4-FFF2-40B4-BE49-F238E27FC236}">
                <a16:creationId xmlns:a16="http://schemas.microsoft.com/office/drawing/2014/main" id="{D5DAFDCD-93F4-493A-8B35-7A3219A8457E}"/>
              </a:ext>
            </a:extLst>
          </p:cNvPr>
          <p:cNvSpPr txBox="1">
            <a:spLocks noGrp="1"/>
          </p:cNvSpPr>
          <p:nvPr>
            <p:ph type="title"/>
          </p:nvPr>
        </p:nvSpPr>
        <p:spPr>
          <a:xfrm>
            <a:off x="1097280" y="758952"/>
            <a:ext cx="10058400" cy="3566160"/>
          </a:xfrm>
        </p:spPr>
        <p:txBody>
          <a:bodyPr numCol="1"/>
          <a:lstStyle>
            <a:lvl1pPr>
              <a:defRPr sz="8000">
                <a:solidFill>
                  <a:srgbClr val="262626"/>
                </a:solidFill>
              </a:defRPr>
            </a:lvl1pPr>
          </a:lstStyle>
          <a:p>
            <a:pPr lvl="0"/>
            <a:r>
              <a:rPr altLang="sv-SE" lang="sv-SE"/>
              <a:t>Klicka här för att ändra format</a:t>
            </a:r>
            <a:endParaRPr lang="en-US"/>
          </a:p>
        </p:txBody>
      </p:sp>
      <p:sp>
        <p:nvSpPr>
          <p:cNvPr id="5" name="Text Placeholder 2">
            <a:extLst>
              <a:ext uri="{FF2B5EF4-FFF2-40B4-BE49-F238E27FC236}">
                <a16:creationId xmlns:a16="http://schemas.microsoft.com/office/drawing/2014/main" id="{D38FC179-BE15-4986-BDEF-6C7C4F529190}"/>
              </a:ext>
            </a:extLst>
          </p:cNvPr>
          <p:cNvSpPr txBox="1">
            <a:spLocks noGrp="1"/>
          </p:cNvSpPr>
          <p:nvPr>
            <p:ph idx="1" type="body"/>
          </p:nvPr>
        </p:nvSpPr>
        <p:spPr>
          <a:xfrm>
            <a:off x="1097280" y="4453128"/>
            <a:ext cx="10058400" cy="1143000"/>
          </a:xfrm>
        </p:spPr>
        <p:txBody>
          <a:bodyPr lIns="91440" numCol="1" rIns="91440"/>
          <a:lstStyle>
            <a:lvl1pPr indent="0" marL="0">
              <a:buNone/>
              <a:defRPr cap="all" spc="200" sz="2400">
                <a:solidFill>
                  <a:srgbClr val="344068"/>
                </a:solidFill>
                <a:latin typeface="Calibri Light"/>
              </a:defRPr>
            </a:lvl1pPr>
          </a:lstStyle>
          <a:p>
            <a:pPr lvl="0"/>
            <a:r>
              <a:rPr altLang="sv-SE" lang="sv-SE"/>
              <a:t>Redigera format för bakgrundstext</a:t>
            </a:r>
          </a:p>
        </p:txBody>
      </p:sp>
      <p:sp>
        <p:nvSpPr>
          <p:cNvPr id="6" name="Date Placeholder 3">
            <a:extLst>
              <a:ext uri="{FF2B5EF4-FFF2-40B4-BE49-F238E27FC236}">
                <a16:creationId xmlns:a16="http://schemas.microsoft.com/office/drawing/2014/main" id="{2B5975B8-B8BA-4536-A4CF-A44BF9FE87A1}"/>
              </a:ext>
            </a:extLst>
          </p:cNvPr>
          <p:cNvSpPr txBox="1">
            <a:spLocks noGrp="1"/>
          </p:cNvSpPr>
          <p:nvPr>
            <p:ph idx="7" sz="half" type="dt"/>
          </p:nvPr>
        </p:nvSpPr>
        <p:spPr>
          <a:xfrm>
            <a:off x="1097280" y="6459787"/>
            <a:ext cx="2472272" cy="365129"/>
          </a:xfrm>
        </p:spPr>
        <p:txBody>
          <a:bodyPr numCol="1"/>
          <a:lstStyle>
            <a:lvl1pPr>
              <a:defRPr/>
            </a:lvl1pPr>
          </a:lstStyle>
          <a:p>
            <a:pPr lvl="0"/>
            <a:fld id="{73512D3D-4D06-48A6-B4B2-FD0828A30261}" type="datetime1">
              <a:rPr lang="en-US"/>
              <a:pPr lvl="0"/>
              <a:t>4/14/2023</a:t>
            </a:fld>
            <a:endParaRPr lang="en-US"/>
          </a:p>
        </p:txBody>
      </p:sp>
      <p:sp>
        <p:nvSpPr>
          <p:cNvPr id="7" name="Footer Placeholder 4">
            <a:extLst>
              <a:ext uri="{FF2B5EF4-FFF2-40B4-BE49-F238E27FC236}">
                <a16:creationId xmlns:a16="http://schemas.microsoft.com/office/drawing/2014/main" id="{4751C41B-194A-481A-A5EB-8EFE4F435958}"/>
              </a:ext>
            </a:extLst>
          </p:cNvPr>
          <p:cNvSpPr txBox="1">
            <a:spLocks noGrp="1"/>
          </p:cNvSpPr>
          <p:nvPr>
            <p:ph idx="9" sz="quarter" type="ftr"/>
          </p:nvPr>
        </p:nvSpPr>
        <p:spPr>
          <a:xfrm>
            <a:off x="3686184" y="6459787"/>
            <a:ext cx="4822801" cy="365129"/>
          </a:xfrm>
        </p:spPr>
        <p:txBody>
          <a:bodyPr numCol="1"/>
          <a:lstStyle>
            <a:lvl1pPr>
              <a:defRPr/>
            </a:lvl1pPr>
          </a:lstStyle>
          <a:p>
            <a:pPr lvl="0"/>
            <a:endParaRPr lang="en-US"/>
          </a:p>
        </p:txBody>
      </p:sp>
      <p:sp>
        <p:nvSpPr>
          <p:cNvPr id="8" name="Slide Number Placeholder 5">
            <a:extLst>
              <a:ext uri="{FF2B5EF4-FFF2-40B4-BE49-F238E27FC236}">
                <a16:creationId xmlns:a16="http://schemas.microsoft.com/office/drawing/2014/main" id="{BAB3EFEF-766D-4785-A6D1-AA616AFA00DD}"/>
              </a:ext>
            </a:extLst>
          </p:cNvPr>
          <p:cNvSpPr txBox="1">
            <a:spLocks noGrp="1"/>
          </p:cNvSpPr>
          <p:nvPr>
            <p:ph idx="8" sz="quarter" type="sldNum"/>
          </p:nvPr>
        </p:nvSpPr>
        <p:spPr>
          <a:xfrm>
            <a:off x="9900455" y="6459787"/>
            <a:ext cx="1312026" cy="365129"/>
          </a:xfrm>
        </p:spPr>
        <p:txBody>
          <a:bodyPr numCol="1"/>
          <a:lstStyle>
            <a:lvl1pPr>
              <a:defRPr/>
            </a:lvl1pPr>
          </a:lstStyle>
          <a:p>
            <a:pPr lvl="0"/>
            <a:fld id="{2D09ED8C-A351-4A40-A3B0-59E5E92C673A}" type="slidenum">
              <a:t>‹#›</a:t>
            </a:fld>
            <a:endParaRPr lang="en-US"/>
          </a:p>
        </p:txBody>
      </p:sp>
      <p:cxnSp>
        <p:nvCxnSpPr>
          <p:cNvPr id="9" name="Straight Connector 8">
            <a:extLst>
              <a:ext uri="{FF2B5EF4-FFF2-40B4-BE49-F238E27FC236}">
                <a16:creationId xmlns:a16="http://schemas.microsoft.com/office/drawing/2014/main" id="{0E9A297F-357F-435B-85BB-829270B3CC45}"/>
              </a:ext>
            </a:extLst>
          </p:cNvPr>
          <p:cNvCxnSpPr/>
          <p:nvPr/>
        </p:nvCxnSpPr>
        <p:spPr>
          <a:xfrm>
            <a:off x="1207657" y="4343400"/>
            <a:ext cx="9875520" cy="0"/>
          </a:xfrm>
          <a:prstGeom prst="straightConnector1">
            <a:avLst/>
          </a:prstGeom>
          <a:noFill/>
          <a:ln cap="flat" w="6345">
            <a:solidFill>
              <a:srgbClr val="7F7F7F"/>
            </a:solidFill>
            <a:prstDash val="solid"/>
            <a:miter/>
          </a:ln>
        </p:spPr>
      </p:cxnSp>
    </p:spTree>
    <p:extLst>
      <p:ext uri="{BB962C8B-B14F-4D97-AF65-F5344CB8AC3E}">
        <p14:creationId xmlns:p14="http://schemas.microsoft.com/office/powerpoint/2010/main" val="131229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vå delar">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44CCA38C-618E-4960-BDAD-666F56971A7F}"/>
              </a:ext>
            </a:extLst>
          </p:cNvPr>
          <p:cNvSpPr/>
          <p:nvPr/>
        </p:nvSpPr>
        <p:spPr>
          <a:xfrm>
            <a:off x="3172" y="6400800"/>
            <a:ext cx="12188823" cy="457200"/>
          </a:xfrm>
          <a:prstGeom prst="rect">
            <a:avLst/>
          </a:prstGeom>
          <a:solidFill>
            <a:srgbClr val="2683C6"/>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9" name="Rectangle 8">
            <a:extLst>
              <a:ext uri="{FF2B5EF4-FFF2-40B4-BE49-F238E27FC236}">
                <a16:creationId xmlns:a16="http://schemas.microsoft.com/office/drawing/2014/main" id="{72F6D716-9925-4381-A883-D38FAEC171FE}"/>
              </a:ext>
            </a:extLst>
          </p:cNvPr>
          <p:cNvSpPr/>
          <p:nvPr/>
        </p:nvSpPr>
        <p:spPr>
          <a:xfrm>
            <a:off x="18" y="6334313"/>
            <a:ext cx="12188823" cy="64008"/>
          </a:xfrm>
          <a:prstGeom prst="rect">
            <a:avLst/>
          </a:prstGeom>
          <a:solidFill>
            <a:srgbClr val="1CADE4"/>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cxnSp>
        <p:nvCxnSpPr>
          <p:cNvPr id="10" name="Straight Connector 9">
            <a:extLst>
              <a:ext uri="{FF2B5EF4-FFF2-40B4-BE49-F238E27FC236}">
                <a16:creationId xmlns:a16="http://schemas.microsoft.com/office/drawing/2014/main" id="{5EF9AE3B-4027-4FC7-B96E-F16FB7AA8DEC}"/>
              </a:ext>
            </a:extLst>
          </p:cNvPr>
          <p:cNvCxnSpPr/>
          <p:nvPr/>
        </p:nvCxnSpPr>
        <p:spPr>
          <a:xfrm>
            <a:off x="1193529" y="1737844"/>
            <a:ext cx="9966960" cy="0"/>
          </a:xfrm>
          <a:prstGeom prst="straightConnector1">
            <a:avLst/>
          </a:prstGeom>
          <a:noFill/>
          <a:ln cap="flat" w="6345">
            <a:solidFill>
              <a:srgbClr val="7F7F7F"/>
            </a:solidFill>
            <a:prstDash val="solid"/>
            <a:miter/>
          </a:ln>
        </p:spPr>
      </p:cxnSp>
      <p:sp>
        <p:nvSpPr>
          <p:cNvPr id="2" name="Title 7">
            <a:extLst>
              <a:ext uri="{FF2B5EF4-FFF2-40B4-BE49-F238E27FC236}">
                <a16:creationId xmlns:a16="http://schemas.microsoft.com/office/drawing/2014/main" id="{FD243FCD-E05E-44C4-A14F-6DB933B3513E}"/>
              </a:ext>
            </a:extLst>
          </p:cNvPr>
          <p:cNvSpPr txBox="1">
            <a:spLocks noGrp="1"/>
          </p:cNvSpPr>
          <p:nvPr>
            <p:ph type="title"/>
          </p:nvPr>
        </p:nvSpPr>
        <p:spPr>
          <a:xfrm>
            <a:off x="1097280" y="286600"/>
            <a:ext cx="10058400" cy="1450759"/>
          </a:xfrm>
        </p:spPr>
        <p:txBody>
          <a:bodyPr numCol="1"/>
          <a:lstStyle>
            <a:lvl1pPr>
              <a:defRPr/>
            </a:lvl1pPr>
          </a:lstStyle>
          <a:p>
            <a:pPr lvl="0"/>
            <a:r>
              <a:rPr altLang="sv-SE" lang="sv-SE"/>
              <a:t>Klicka här för att ändra format</a:t>
            </a:r>
            <a:endParaRPr lang="en-US"/>
          </a:p>
        </p:txBody>
      </p:sp>
      <p:sp>
        <p:nvSpPr>
          <p:cNvPr id="3" name="Content Placeholder 2">
            <a:extLst>
              <a:ext uri="{FF2B5EF4-FFF2-40B4-BE49-F238E27FC236}">
                <a16:creationId xmlns:a16="http://schemas.microsoft.com/office/drawing/2014/main" id="{E307E19F-D522-43CB-84E6-655CAAA49C1F}"/>
              </a:ext>
            </a:extLst>
          </p:cNvPr>
          <p:cNvSpPr txBox="1">
            <a:spLocks noGrp="1"/>
          </p:cNvSpPr>
          <p:nvPr>
            <p:ph idx="1"/>
          </p:nvPr>
        </p:nvSpPr>
        <p:spPr>
          <a:xfrm>
            <a:off x="1097280" y="1845734"/>
            <a:ext cx="4937760" cy="4023360"/>
          </a:xfrm>
        </p:spPr>
        <p:txBody>
          <a:bodyPr numCol="1"/>
          <a:lstStyle>
            <a:lvl1pPr>
              <a:defRPr/>
            </a:lvl1pPr>
            <a:lvl2pPr>
              <a:defRPr/>
            </a:lvl2pPr>
            <a:lvl3pPr>
              <a:defRPr/>
            </a:lvl3pPr>
            <a:lvl4pPr>
              <a:defRPr/>
            </a:lvl4pPr>
            <a:lvl5pPr>
              <a:defRPr/>
            </a:lvl5pPr>
          </a:lstStyle>
          <a:p>
            <a:pPr lvl="0"/>
            <a:r>
              <a:rPr altLang="sv-SE" lang="sv-SE"/>
              <a:t>Redigera format för bakgrundstext</a:t>
            </a:r>
          </a:p>
          <a:p>
            <a:pPr lvl="1"/>
            <a:r>
              <a:rPr altLang="sv-SE" lang="sv-SE"/>
              <a:t>Nivå två</a:t>
            </a:r>
          </a:p>
          <a:p>
            <a:pPr lvl="2"/>
            <a:r>
              <a:rPr altLang="sv-SE" lang="sv-SE"/>
              <a:t>Nivå tre</a:t>
            </a:r>
          </a:p>
          <a:p>
            <a:pPr lvl="3"/>
            <a:r>
              <a:rPr altLang="sv-SE" lang="sv-SE"/>
              <a:t>Nivå fyra</a:t>
            </a:r>
          </a:p>
          <a:p>
            <a:pPr lvl="4"/>
            <a:r>
              <a:rPr altLang="sv-SE" lang="sv-SE"/>
              <a:t>Nivå fem</a:t>
            </a:r>
            <a:endParaRPr lang="en-US"/>
          </a:p>
        </p:txBody>
      </p:sp>
      <p:sp>
        <p:nvSpPr>
          <p:cNvPr id="4" name="Content Placeholder 3">
            <a:extLst>
              <a:ext uri="{FF2B5EF4-FFF2-40B4-BE49-F238E27FC236}">
                <a16:creationId xmlns:a16="http://schemas.microsoft.com/office/drawing/2014/main" id="{68875CC7-1204-4633-8067-6BFA6F9F144D}"/>
              </a:ext>
            </a:extLst>
          </p:cNvPr>
          <p:cNvSpPr txBox="1">
            <a:spLocks noGrp="1"/>
          </p:cNvSpPr>
          <p:nvPr>
            <p:ph idx="2"/>
          </p:nvPr>
        </p:nvSpPr>
        <p:spPr>
          <a:xfrm>
            <a:off x="6217920" y="1845734"/>
            <a:ext cx="4937760" cy="4023360"/>
          </a:xfrm>
        </p:spPr>
        <p:txBody>
          <a:bodyPr numCol="1"/>
          <a:lstStyle>
            <a:lvl1pPr>
              <a:defRPr/>
            </a:lvl1pPr>
            <a:lvl2pPr>
              <a:defRPr/>
            </a:lvl2pPr>
            <a:lvl3pPr>
              <a:defRPr/>
            </a:lvl3pPr>
            <a:lvl4pPr>
              <a:defRPr/>
            </a:lvl4pPr>
            <a:lvl5pPr>
              <a:defRPr/>
            </a:lvl5pPr>
          </a:lstStyle>
          <a:p>
            <a:pPr lvl="0"/>
            <a:r>
              <a:rPr altLang="sv-SE" lang="sv-SE"/>
              <a:t>Redigera format för bakgrundstext</a:t>
            </a:r>
          </a:p>
          <a:p>
            <a:pPr lvl="1"/>
            <a:r>
              <a:rPr altLang="sv-SE" lang="sv-SE"/>
              <a:t>Nivå två</a:t>
            </a:r>
          </a:p>
          <a:p>
            <a:pPr lvl="2"/>
            <a:r>
              <a:rPr altLang="sv-SE" lang="sv-SE"/>
              <a:t>Nivå tre</a:t>
            </a:r>
          </a:p>
          <a:p>
            <a:pPr lvl="3"/>
            <a:r>
              <a:rPr altLang="sv-SE" lang="sv-SE"/>
              <a:t>Nivå fyra</a:t>
            </a:r>
          </a:p>
          <a:p>
            <a:pPr lvl="4"/>
            <a:r>
              <a:rPr altLang="sv-SE" lang="sv-SE"/>
              <a:t>Nivå fem</a:t>
            </a:r>
            <a:endParaRPr lang="en-US"/>
          </a:p>
        </p:txBody>
      </p:sp>
      <p:sp>
        <p:nvSpPr>
          <p:cNvPr id="5" name="Date Placeholder 4">
            <a:extLst>
              <a:ext uri="{FF2B5EF4-FFF2-40B4-BE49-F238E27FC236}">
                <a16:creationId xmlns:a16="http://schemas.microsoft.com/office/drawing/2014/main" id="{39EE027A-D3E4-4FE1-8F97-9DD45702E11F}"/>
              </a:ext>
            </a:extLst>
          </p:cNvPr>
          <p:cNvSpPr txBox="1">
            <a:spLocks noGrp="1"/>
          </p:cNvSpPr>
          <p:nvPr>
            <p:ph idx="7" sz="half" type="dt"/>
          </p:nvPr>
        </p:nvSpPr>
        <p:spPr>
          <a:xfrm>
            <a:off x="1097280" y="6459787"/>
            <a:ext cx="2472272" cy="365129"/>
          </a:xfrm>
        </p:spPr>
        <p:txBody>
          <a:bodyPr numCol="1"/>
          <a:lstStyle>
            <a:lvl1pPr>
              <a:defRPr/>
            </a:lvl1pPr>
          </a:lstStyle>
          <a:p>
            <a:pPr lvl="0"/>
            <a:fld id="{FCF7F3F3-3CF6-4B13-B0A0-C6A4A09CB200}" type="datetime1">
              <a:rPr lang="en-US"/>
              <a:pPr lvl="0"/>
              <a:t>4/14/2023</a:t>
            </a:fld>
            <a:endParaRPr lang="en-US"/>
          </a:p>
        </p:txBody>
      </p:sp>
      <p:sp>
        <p:nvSpPr>
          <p:cNvPr id="6" name="Footer Placeholder 5">
            <a:extLst>
              <a:ext uri="{FF2B5EF4-FFF2-40B4-BE49-F238E27FC236}">
                <a16:creationId xmlns:a16="http://schemas.microsoft.com/office/drawing/2014/main" id="{AEF36883-8E99-4691-AE7C-203D14FA2C47}"/>
              </a:ext>
            </a:extLst>
          </p:cNvPr>
          <p:cNvSpPr txBox="1">
            <a:spLocks noGrp="1"/>
          </p:cNvSpPr>
          <p:nvPr>
            <p:ph idx="9" sz="quarter" type="ftr"/>
          </p:nvPr>
        </p:nvSpPr>
        <p:spPr>
          <a:xfrm>
            <a:off x="3686184" y="6459787"/>
            <a:ext cx="4822801" cy="365129"/>
          </a:xfrm>
        </p:spPr>
        <p:txBody>
          <a:bodyPr numCol="1"/>
          <a:lstStyle>
            <a:lvl1pPr>
              <a:defRPr/>
            </a:lvl1pPr>
          </a:lstStyle>
          <a:p>
            <a:pPr lvl="0"/>
            <a:endParaRPr lang="en-US"/>
          </a:p>
        </p:txBody>
      </p:sp>
      <p:sp>
        <p:nvSpPr>
          <p:cNvPr id="7" name="Slide Number Placeholder 6">
            <a:extLst>
              <a:ext uri="{FF2B5EF4-FFF2-40B4-BE49-F238E27FC236}">
                <a16:creationId xmlns:a16="http://schemas.microsoft.com/office/drawing/2014/main" id="{2B8AFC9E-6F5D-4FC5-A593-B4DDE2B86B3B}"/>
              </a:ext>
            </a:extLst>
          </p:cNvPr>
          <p:cNvSpPr txBox="1">
            <a:spLocks noGrp="1"/>
          </p:cNvSpPr>
          <p:nvPr>
            <p:ph idx="8" sz="quarter" type="sldNum"/>
          </p:nvPr>
        </p:nvSpPr>
        <p:spPr>
          <a:xfrm>
            <a:off x="9900455" y="6459787"/>
            <a:ext cx="1312026" cy="365129"/>
          </a:xfrm>
        </p:spPr>
        <p:txBody>
          <a:bodyPr numCol="1"/>
          <a:lstStyle>
            <a:lvl1pPr>
              <a:defRPr/>
            </a:lvl1pPr>
          </a:lstStyle>
          <a:p>
            <a:pPr lvl="0"/>
            <a:fld id="{57C5AF31-8826-4BD2-A99C-28C1EF18B17B}" type="slidenum">
              <a:t>‹#›</a:t>
            </a:fld>
            <a:endParaRPr lang="en-US"/>
          </a:p>
        </p:txBody>
      </p:sp>
    </p:spTree>
    <p:extLst>
      <p:ext uri="{BB962C8B-B14F-4D97-AF65-F5344CB8AC3E}">
        <p14:creationId xmlns:p14="http://schemas.microsoft.com/office/powerpoint/2010/main" val="172537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Jämförelse">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75C05A33-5221-42FA-A9BB-347BA4B1BA18}"/>
              </a:ext>
            </a:extLst>
          </p:cNvPr>
          <p:cNvSpPr/>
          <p:nvPr/>
        </p:nvSpPr>
        <p:spPr>
          <a:xfrm>
            <a:off x="3172" y="6400800"/>
            <a:ext cx="12188823" cy="457200"/>
          </a:xfrm>
          <a:prstGeom prst="rect">
            <a:avLst/>
          </a:prstGeom>
          <a:solidFill>
            <a:srgbClr val="2683C6"/>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11" name="Rectangle 8">
            <a:extLst>
              <a:ext uri="{FF2B5EF4-FFF2-40B4-BE49-F238E27FC236}">
                <a16:creationId xmlns:a16="http://schemas.microsoft.com/office/drawing/2014/main" id="{E9610EB8-F2D3-42B7-9170-33BEA4540693}"/>
              </a:ext>
            </a:extLst>
          </p:cNvPr>
          <p:cNvSpPr/>
          <p:nvPr/>
        </p:nvSpPr>
        <p:spPr>
          <a:xfrm>
            <a:off x="18" y="6334313"/>
            <a:ext cx="12188823" cy="64008"/>
          </a:xfrm>
          <a:prstGeom prst="rect">
            <a:avLst/>
          </a:prstGeom>
          <a:solidFill>
            <a:srgbClr val="1CADE4"/>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cxnSp>
        <p:nvCxnSpPr>
          <p:cNvPr id="12" name="Straight Connector 9">
            <a:extLst>
              <a:ext uri="{FF2B5EF4-FFF2-40B4-BE49-F238E27FC236}">
                <a16:creationId xmlns:a16="http://schemas.microsoft.com/office/drawing/2014/main" id="{B2A7C912-49F0-45EC-AC74-F8BEA081580C}"/>
              </a:ext>
            </a:extLst>
          </p:cNvPr>
          <p:cNvCxnSpPr/>
          <p:nvPr/>
        </p:nvCxnSpPr>
        <p:spPr>
          <a:xfrm>
            <a:off x="1193529" y="1737844"/>
            <a:ext cx="9966960" cy="0"/>
          </a:xfrm>
          <a:prstGeom prst="straightConnector1">
            <a:avLst/>
          </a:prstGeom>
          <a:noFill/>
          <a:ln cap="flat" w="6345">
            <a:solidFill>
              <a:srgbClr val="7F7F7F"/>
            </a:solidFill>
            <a:prstDash val="solid"/>
            <a:miter/>
          </a:ln>
        </p:spPr>
      </p:cxnSp>
      <p:sp>
        <p:nvSpPr>
          <p:cNvPr id="2" name="Title 9">
            <a:extLst>
              <a:ext uri="{FF2B5EF4-FFF2-40B4-BE49-F238E27FC236}">
                <a16:creationId xmlns:a16="http://schemas.microsoft.com/office/drawing/2014/main" id="{3C815013-24FA-4E23-B478-6257D2F4C7F6}"/>
              </a:ext>
            </a:extLst>
          </p:cNvPr>
          <p:cNvSpPr txBox="1">
            <a:spLocks noGrp="1"/>
          </p:cNvSpPr>
          <p:nvPr>
            <p:ph type="title"/>
          </p:nvPr>
        </p:nvSpPr>
        <p:spPr>
          <a:xfrm>
            <a:off x="1097280" y="286600"/>
            <a:ext cx="10058400" cy="1450759"/>
          </a:xfrm>
        </p:spPr>
        <p:txBody>
          <a:bodyPr numCol="1"/>
          <a:lstStyle>
            <a:lvl1pPr>
              <a:defRPr/>
            </a:lvl1pPr>
          </a:lstStyle>
          <a:p>
            <a:pPr lvl="0"/>
            <a:r>
              <a:rPr altLang="sv-SE" lang="sv-SE"/>
              <a:t>Klicka här för att ändra format</a:t>
            </a:r>
            <a:endParaRPr lang="en-US"/>
          </a:p>
        </p:txBody>
      </p:sp>
      <p:sp>
        <p:nvSpPr>
          <p:cNvPr id="3" name="Text Placeholder 2">
            <a:extLst>
              <a:ext uri="{FF2B5EF4-FFF2-40B4-BE49-F238E27FC236}">
                <a16:creationId xmlns:a16="http://schemas.microsoft.com/office/drawing/2014/main" id="{8ED48903-7CCA-42BE-88E2-DEA23709FD30}"/>
              </a:ext>
            </a:extLst>
          </p:cNvPr>
          <p:cNvSpPr txBox="1">
            <a:spLocks noGrp="1"/>
          </p:cNvSpPr>
          <p:nvPr>
            <p:ph idx="1" type="body"/>
          </p:nvPr>
        </p:nvSpPr>
        <p:spPr>
          <a:xfrm>
            <a:off x="1097280" y="1846054"/>
            <a:ext cx="4937760" cy="736284"/>
          </a:xfrm>
        </p:spPr>
        <p:txBody>
          <a:bodyPr anchor="ctr" lIns="91440" numCol="1" rIns="91440"/>
          <a:lstStyle>
            <a:lvl1pPr indent="0" marL="0">
              <a:buNone/>
              <a:defRPr cap="all">
                <a:solidFill>
                  <a:srgbClr val="344068"/>
                </a:solidFill>
              </a:defRPr>
            </a:lvl1pPr>
          </a:lstStyle>
          <a:p>
            <a:pPr lvl="0"/>
            <a:r>
              <a:rPr altLang="sv-SE" lang="sv-SE"/>
              <a:t>Redigera format för bakgrundstext</a:t>
            </a:r>
          </a:p>
        </p:txBody>
      </p:sp>
      <p:sp>
        <p:nvSpPr>
          <p:cNvPr id="4" name="Content Placeholder 3">
            <a:extLst>
              <a:ext uri="{FF2B5EF4-FFF2-40B4-BE49-F238E27FC236}">
                <a16:creationId xmlns:a16="http://schemas.microsoft.com/office/drawing/2014/main" id="{FB8F3E2B-77CD-4D86-A322-6F805FB88543}"/>
              </a:ext>
            </a:extLst>
          </p:cNvPr>
          <p:cNvSpPr txBox="1">
            <a:spLocks noGrp="1"/>
          </p:cNvSpPr>
          <p:nvPr>
            <p:ph idx="2"/>
          </p:nvPr>
        </p:nvSpPr>
        <p:spPr>
          <a:xfrm>
            <a:off x="1097280" y="2582338"/>
            <a:ext cx="4937760" cy="3286755"/>
          </a:xfrm>
        </p:spPr>
        <p:txBody>
          <a:bodyPr numCol="1"/>
          <a:lstStyle>
            <a:lvl1pPr>
              <a:defRPr/>
            </a:lvl1pPr>
            <a:lvl2pPr>
              <a:defRPr/>
            </a:lvl2pPr>
            <a:lvl3pPr>
              <a:defRPr/>
            </a:lvl3pPr>
            <a:lvl4pPr>
              <a:defRPr/>
            </a:lvl4pPr>
            <a:lvl5pPr>
              <a:defRPr/>
            </a:lvl5pPr>
          </a:lstStyle>
          <a:p>
            <a:pPr lvl="0"/>
            <a:r>
              <a:rPr altLang="sv-SE" lang="sv-SE"/>
              <a:t>Redigera format för bakgrundstext</a:t>
            </a:r>
          </a:p>
          <a:p>
            <a:pPr lvl="1"/>
            <a:r>
              <a:rPr altLang="sv-SE" lang="sv-SE"/>
              <a:t>Nivå två</a:t>
            </a:r>
          </a:p>
          <a:p>
            <a:pPr lvl="2"/>
            <a:r>
              <a:rPr altLang="sv-SE" lang="sv-SE"/>
              <a:t>Nivå tre</a:t>
            </a:r>
          </a:p>
          <a:p>
            <a:pPr lvl="3"/>
            <a:r>
              <a:rPr altLang="sv-SE" lang="sv-SE"/>
              <a:t>Nivå fyra</a:t>
            </a:r>
          </a:p>
          <a:p>
            <a:pPr lvl="4"/>
            <a:r>
              <a:rPr altLang="sv-SE" lang="sv-SE"/>
              <a:t>Nivå fem</a:t>
            </a:r>
            <a:endParaRPr lang="en-US"/>
          </a:p>
        </p:txBody>
      </p:sp>
      <p:sp>
        <p:nvSpPr>
          <p:cNvPr id="5" name="Text Placeholder 4">
            <a:extLst>
              <a:ext uri="{FF2B5EF4-FFF2-40B4-BE49-F238E27FC236}">
                <a16:creationId xmlns:a16="http://schemas.microsoft.com/office/drawing/2014/main" id="{1A970B29-0828-4108-8C81-152EE7DF4D9B}"/>
              </a:ext>
            </a:extLst>
          </p:cNvPr>
          <p:cNvSpPr txBox="1">
            <a:spLocks noGrp="1"/>
          </p:cNvSpPr>
          <p:nvPr>
            <p:ph idx="3" type="body"/>
          </p:nvPr>
        </p:nvSpPr>
        <p:spPr>
          <a:xfrm>
            <a:off x="6217920" y="1846054"/>
            <a:ext cx="4937760" cy="736284"/>
          </a:xfrm>
        </p:spPr>
        <p:txBody>
          <a:bodyPr anchor="ctr" lIns="91440" numCol="1" rIns="91440"/>
          <a:lstStyle>
            <a:lvl1pPr indent="0" marL="0">
              <a:buNone/>
              <a:defRPr cap="all">
                <a:solidFill>
                  <a:srgbClr val="344068"/>
                </a:solidFill>
              </a:defRPr>
            </a:lvl1pPr>
          </a:lstStyle>
          <a:p>
            <a:pPr lvl="0"/>
            <a:r>
              <a:rPr altLang="sv-SE" lang="sv-SE"/>
              <a:t>Redigera format för bakgrundstext</a:t>
            </a:r>
          </a:p>
        </p:txBody>
      </p:sp>
      <p:sp>
        <p:nvSpPr>
          <p:cNvPr id="6" name="Content Placeholder 5">
            <a:extLst>
              <a:ext uri="{FF2B5EF4-FFF2-40B4-BE49-F238E27FC236}">
                <a16:creationId xmlns:a16="http://schemas.microsoft.com/office/drawing/2014/main" id="{6E81277A-DBF7-45D3-B228-1FC90C7B7FE4}"/>
              </a:ext>
            </a:extLst>
          </p:cNvPr>
          <p:cNvSpPr txBox="1">
            <a:spLocks noGrp="1"/>
          </p:cNvSpPr>
          <p:nvPr>
            <p:ph idx="4"/>
          </p:nvPr>
        </p:nvSpPr>
        <p:spPr>
          <a:xfrm>
            <a:off x="6217920" y="2582329"/>
            <a:ext cx="4937760" cy="3286755"/>
          </a:xfrm>
        </p:spPr>
        <p:txBody>
          <a:bodyPr numCol="1"/>
          <a:lstStyle>
            <a:lvl1pPr>
              <a:defRPr/>
            </a:lvl1pPr>
            <a:lvl2pPr>
              <a:defRPr/>
            </a:lvl2pPr>
            <a:lvl3pPr>
              <a:defRPr/>
            </a:lvl3pPr>
            <a:lvl4pPr>
              <a:defRPr/>
            </a:lvl4pPr>
            <a:lvl5pPr>
              <a:defRPr/>
            </a:lvl5pPr>
          </a:lstStyle>
          <a:p>
            <a:pPr lvl="0"/>
            <a:r>
              <a:rPr altLang="sv-SE" lang="sv-SE"/>
              <a:t>Redigera format för bakgrundstext</a:t>
            </a:r>
          </a:p>
          <a:p>
            <a:pPr lvl="1"/>
            <a:r>
              <a:rPr altLang="sv-SE" lang="sv-SE"/>
              <a:t>Nivå två</a:t>
            </a:r>
          </a:p>
          <a:p>
            <a:pPr lvl="2"/>
            <a:r>
              <a:rPr altLang="sv-SE" lang="sv-SE"/>
              <a:t>Nivå tre</a:t>
            </a:r>
          </a:p>
          <a:p>
            <a:pPr lvl="3"/>
            <a:r>
              <a:rPr altLang="sv-SE" lang="sv-SE"/>
              <a:t>Nivå fyra</a:t>
            </a:r>
          </a:p>
          <a:p>
            <a:pPr lvl="4"/>
            <a:r>
              <a:rPr altLang="sv-SE" lang="sv-SE"/>
              <a:t>Nivå fem</a:t>
            </a:r>
            <a:endParaRPr lang="en-US"/>
          </a:p>
        </p:txBody>
      </p:sp>
      <p:sp>
        <p:nvSpPr>
          <p:cNvPr id="7" name="Date Placeholder 6">
            <a:extLst>
              <a:ext uri="{FF2B5EF4-FFF2-40B4-BE49-F238E27FC236}">
                <a16:creationId xmlns:a16="http://schemas.microsoft.com/office/drawing/2014/main" id="{E66D5C76-6BBA-4503-8076-46EE0F66C750}"/>
              </a:ext>
            </a:extLst>
          </p:cNvPr>
          <p:cNvSpPr txBox="1">
            <a:spLocks noGrp="1"/>
          </p:cNvSpPr>
          <p:nvPr>
            <p:ph idx="7" sz="half" type="dt"/>
          </p:nvPr>
        </p:nvSpPr>
        <p:spPr>
          <a:xfrm>
            <a:off x="1097280" y="6459787"/>
            <a:ext cx="2472272" cy="365129"/>
          </a:xfrm>
        </p:spPr>
        <p:txBody>
          <a:bodyPr numCol="1"/>
          <a:lstStyle>
            <a:lvl1pPr>
              <a:defRPr/>
            </a:lvl1pPr>
          </a:lstStyle>
          <a:p>
            <a:pPr lvl="0"/>
            <a:fld id="{FC432441-7220-4E97-A484-FE2576CDBD7E}" type="datetime1">
              <a:rPr lang="en-US"/>
              <a:pPr lvl="0"/>
              <a:t>4/14/2023</a:t>
            </a:fld>
            <a:endParaRPr lang="en-US"/>
          </a:p>
        </p:txBody>
      </p:sp>
      <p:sp>
        <p:nvSpPr>
          <p:cNvPr id="8" name="Footer Placeholder 7">
            <a:extLst>
              <a:ext uri="{FF2B5EF4-FFF2-40B4-BE49-F238E27FC236}">
                <a16:creationId xmlns:a16="http://schemas.microsoft.com/office/drawing/2014/main" id="{229C3649-4795-4F79-8B25-C1BA9F531248}"/>
              </a:ext>
            </a:extLst>
          </p:cNvPr>
          <p:cNvSpPr txBox="1">
            <a:spLocks noGrp="1"/>
          </p:cNvSpPr>
          <p:nvPr>
            <p:ph idx="9" sz="quarter" type="ftr"/>
          </p:nvPr>
        </p:nvSpPr>
        <p:spPr>
          <a:xfrm>
            <a:off x="3686184" y="6459787"/>
            <a:ext cx="4822801" cy="365129"/>
          </a:xfrm>
        </p:spPr>
        <p:txBody>
          <a:bodyPr numCol="1"/>
          <a:lstStyle>
            <a:lvl1pPr>
              <a:defRPr/>
            </a:lvl1pPr>
          </a:lstStyle>
          <a:p>
            <a:pPr lvl="0"/>
            <a:endParaRPr lang="en-US"/>
          </a:p>
        </p:txBody>
      </p:sp>
      <p:sp>
        <p:nvSpPr>
          <p:cNvPr id="9" name="Slide Number Placeholder 8">
            <a:extLst>
              <a:ext uri="{FF2B5EF4-FFF2-40B4-BE49-F238E27FC236}">
                <a16:creationId xmlns:a16="http://schemas.microsoft.com/office/drawing/2014/main" id="{6F4668D7-558D-40F5-B07B-6D18F5054EF5}"/>
              </a:ext>
            </a:extLst>
          </p:cNvPr>
          <p:cNvSpPr txBox="1">
            <a:spLocks noGrp="1"/>
          </p:cNvSpPr>
          <p:nvPr>
            <p:ph idx="8" sz="quarter" type="sldNum"/>
          </p:nvPr>
        </p:nvSpPr>
        <p:spPr>
          <a:xfrm>
            <a:off x="9900455" y="6459787"/>
            <a:ext cx="1312026" cy="365129"/>
          </a:xfrm>
        </p:spPr>
        <p:txBody>
          <a:bodyPr numCol="1"/>
          <a:lstStyle>
            <a:lvl1pPr>
              <a:defRPr/>
            </a:lvl1pPr>
          </a:lstStyle>
          <a:p>
            <a:pPr lvl="0"/>
            <a:fld id="{7BD79F3C-B471-40C7-91EE-198AD7E947B7}" type="slidenum">
              <a:t>‹#›</a:t>
            </a:fld>
            <a:endParaRPr lang="en-US"/>
          </a:p>
        </p:txBody>
      </p:sp>
    </p:spTree>
    <p:extLst>
      <p:ext uri="{BB962C8B-B14F-4D97-AF65-F5344CB8AC3E}">
        <p14:creationId xmlns:p14="http://schemas.microsoft.com/office/powerpoint/2010/main" val="117367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Endast rubrik">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2EC2AA17-CE14-44F5-AC6D-29E7693849C4}"/>
              </a:ext>
            </a:extLst>
          </p:cNvPr>
          <p:cNvSpPr/>
          <p:nvPr/>
        </p:nvSpPr>
        <p:spPr>
          <a:xfrm>
            <a:off x="3172" y="6400800"/>
            <a:ext cx="12188823" cy="457200"/>
          </a:xfrm>
          <a:prstGeom prst="rect">
            <a:avLst/>
          </a:prstGeom>
          <a:solidFill>
            <a:srgbClr val="2683C6"/>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7" name="Rectangle 8">
            <a:extLst>
              <a:ext uri="{FF2B5EF4-FFF2-40B4-BE49-F238E27FC236}">
                <a16:creationId xmlns:a16="http://schemas.microsoft.com/office/drawing/2014/main" id="{63BB624B-0928-4838-B5B6-8CD9E399FE2B}"/>
              </a:ext>
            </a:extLst>
          </p:cNvPr>
          <p:cNvSpPr/>
          <p:nvPr/>
        </p:nvSpPr>
        <p:spPr>
          <a:xfrm>
            <a:off x="18" y="6334313"/>
            <a:ext cx="12188823" cy="64008"/>
          </a:xfrm>
          <a:prstGeom prst="rect">
            <a:avLst/>
          </a:prstGeom>
          <a:solidFill>
            <a:srgbClr val="1CADE4"/>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cxnSp>
        <p:nvCxnSpPr>
          <p:cNvPr id="8" name="Straight Connector 9">
            <a:extLst>
              <a:ext uri="{FF2B5EF4-FFF2-40B4-BE49-F238E27FC236}">
                <a16:creationId xmlns:a16="http://schemas.microsoft.com/office/drawing/2014/main" id="{4C66BB5B-7392-45FD-A4DC-88AB64981120}"/>
              </a:ext>
            </a:extLst>
          </p:cNvPr>
          <p:cNvCxnSpPr/>
          <p:nvPr/>
        </p:nvCxnSpPr>
        <p:spPr>
          <a:xfrm>
            <a:off x="1193529" y="1737844"/>
            <a:ext cx="9966960" cy="0"/>
          </a:xfrm>
          <a:prstGeom prst="straightConnector1">
            <a:avLst/>
          </a:prstGeom>
          <a:noFill/>
          <a:ln cap="flat" w="6345">
            <a:solidFill>
              <a:srgbClr val="7F7F7F"/>
            </a:solidFill>
            <a:prstDash val="solid"/>
            <a:miter/>
          </a:ln>
        </p:spPr>
      </p:cxnSp>
      <p:sp>
        <p:nvSpPr>
          <p:cNvPr id="2" name="Title 1">
            <a:extLst>
              <a:ext uri="{FF2B5EF4-FFF2-40B4-BE49-F238E27FC236}">
                <a16:creationId xmlns:a16="http://schemas.microsoft.com/office/drawing/2014/main" id="{C263E77B-7BE8-4864-A518-9742BBEABC33}"/>
              </a:ext>
            </a:extLst>
          </p:cNvPr>
          <p:cNvSpPr txBox="1">
            <a:spLocks noGrp="1"/>
          </p:cNvSpPr>
          <p:nvPr>
            <p:ph type="title"/>
          </p:nvPr>
        </p:nvSpPr>
        <p:spPr>
          <a:xfrm>
            <a:off x="1097280" y="286600"/>
            <a:ext cx="10058400" cy="1450759"/>
          </a:xfrm>
        </p:spPr>
        <p:txBody>
          <a:bodyPr numCol="1"/>
          <a:lstStyle>
            <a:lvl1pPr>
              <a:defRPr/>
            </a:lvl1pPr>
          </a:lstStyle>
          <a:p>
            <a:pPr lvl="0"/>
            <a:r>
              <a:rPr altLang="sv-SE" lang="sv-SE"/>
              <a:t>Klicka här för att ändra format</a:t>
            </a:r>
            <a:endParaRPr lang="en-US"/>
          </a:p>
        </p:txBody>
      </p:sp>
      <p:sp>
        <p:nvSpPr>
          <p:cNvPr id="3" name="Date Placeholder 2">
            <a:extLst>
              <a:ext uri="{FF2B5EF4-FFF2-40B4-BE49-F238E27FC236}">
                <a16:creationId xmlns:a16="http://schemas.microsoft.com/office/drawing/2014/main" id="{3E434E4A-FCCB-4716-B459-F431F2B3B709}"/>
              </a:ext>
            </a:extLst>
          </p:cNvPr>
          <p:cNvSpPr txBox="1">
            <a:spLocks noGrp="1"/>
          </p:cNvSpPr>
          <p:nvPr>
            <p:ph idx="7" sz="half" type="dt"/>
          </p:nvPr>
        </p:nvSpPr>
        <p:spPr>
          <a:xfrm>
            <a:off x="1097280" y="6459787"/>
            <a:ext cx="2472272" cy="365129"/>
          </a:xfrm>
        </p:spPr>
        <p:txBody>
          <a:bodyPr numCol="1"/>
          <a:lstStyle>
            <a:lvl1pPr>
              <a:defRPr/>
            </a:lvl1pPr>
          </a:lstStyle>
          <a:p>
            <a:pPr lvl="0"/>
            <a:fld id="{AE2900A1-2B16-494F-9265-3F3A95E6897B}" type="datetime1">
              <a:rPr lang="en-US"/>
              <a:pPr lvl="0"/>
              <a:t>4/14/2023</a:t>
            </a:fld>
            <a:endParaRPr lang="en-US"/>
          </a:p>
        </p:txBody>
      </p:sp>
      <p:sp>
        <p:nvSpPr>
          <p:cNvPr id="4" name="Footer Placeholder 3">
            <a:extLst>
              <a:ext uri="{FF2B5EF4-FFF2-40B4-BE49-F238E27FC236}">
                <a16:creationId xmlns:a16="http://schemas.microsoft.com/office/drawing/2014/main" id="{164C2E7A-85E1-4A6D-8A9C-42E044807579}"/>
              </a:ext>
            </a:extLst>
          </p:cNvPr>
          <p:cNvSpPr txBox="1">
            <a:spLocks noGrp="1"/>
          </p:cNvSpPr>
          <p:nvPr>
            <p:ph idx="9" sz="quarter" type="ftr"/>
          </p:nvPr>
        </p:nvSpPr>
        <p:spPr>
          <a:xfrm>
            <a:off x="3686184" y="6459787"/>
            <a:ext cx="4822801" cy="365129"/>
          </a:xfrm>
        </p:spPr>
        <p:txBody>
          <a:bodyPr numCol="1"/>
          <a:lstStyle>
            <a:lvl1pPr>
              <a:defRPr/>
            </a:lvl1pPr>
          </a:lstStyle>
          <a:p>
            <a:pPr lvl="0"/>
            <a:endParaRPr lang="en-US"/>
          </a:p>
        </p:txBody>
      </p:sp>
      <p:sp>
        <p:nvSpPr>
          <p:cNvPr id="5" name="Slide Number Placeholder 4">
            <a:extLst>
              <a:ext uri="{FF2B5EF4-FFF2-40B4-BE49-F238E27FC236}">
                <a16:creationId xmlns:a16="http://schemas.microsoft.com/office/drawing/2014/main" id="{D1FE3981-C201-459F-BC4F-B66ED9F8A17A}"/>
              </a:ext>
            </a:extLst>
          </p:cNvPr>
          <p:cNvSpPr txBox="1">
            <a:spLocks noGrp="1"/>
          </p:cNvSpPr>
          <p:nvPr>
            <p:ph idx="8" sz="quarter" type="sldNum"/>
          </p:nvPr>
        </p:nvSpPr>
        <p:spPr>
          <a:xfrm>
            <a:off x="9900455" y="6459787"/>
            <a:ext cx="1312026" cy="365129"/>
          </a:xfrm>
        </p:spPr>
        <p:txBody>
          <a:bodyPr numCol="1"/>
          <a:lstStyle>
            <a:lvl1pPr>
              <a:defRPr/>
            </a:lvl1pPr>
          </a:lstStyle>
          <a:p>
            <a:pPr lvl="0"/>
            <a:fld id="{CCEFD8F6-4871-4310-9870-479524C83EA2}" type="slidenum">
              <a:t>‹#›</a:t>
            </a:fld>
            <a:endParaRPr lang="en-US"/>
          </a:p>
        </p:txBody>
      </p:sp>
    </p:spTree>
    <p:extLst>
      <p:ext uri="{BB962C8B-B14F-4D97-AF65-F5344CB8AC3E}">
        <p14:creationId xmlns:p14="http://schemas.microsoft.com/office/powerpoint/2010/main" val="69756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68CEAB-7924-4147-91F7-B580B9F948E1}"/>
              </a:ext>
            </a:extLst>
          </p:cNvPr>
          <p:cNvSpPr/>
          <p:nvPr/>
        </p:nvSpPr>
        <p:spPr>
          <a:xfrm>
            <a:off x="3172" y="6400800"/>
            <a:ext cx="12188823" cy="457200"/>
          </a:xfrm>
          <a:prstGeom prst="rect">
            <a:avLst/>
          </a:prstGeom>
          <a:solidFill>
            <a:srgbClr val="2683C6"/>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3" name="Rectangle 5">
            <a:extLst>
              <a:ext uri="{FF2B5EF4-FFF2-40B4-BE49-F238E27FC236}">
                <a16:creationId xmlns:a16="http://schemas.microsoft.com/office/drawing/2014/main" id="{43D36796-2DEB-401A-99BB-15356589C248}"/>
              </a:ext>
            </a:extLst>
          </p:cNvPr>
          <p:cNvSpPr/>
          <p:nvPr/>
        </p:nvSpPr>
        <p:spPr>
          <a:xfrm>
            <a:off x="18" y="6334313"/>
            <a:ext cx="12188823" cy="64008"/>
          </a:xfrm>
          <a:prstGeom prst="rect">
            <a:avLst/>
          </a:prstGeom>
          <a:solidFill>
            <a:srgbClr val="1CADE4"/>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4" name="Date Placeholder 6">
            <a:extLst>
              <a:ext uri="{FF2B5EF4-FFF2-40B4-BE49-F238E27FC236}">
                <a16:creationId xmlns:a16="http://schemas.microsoft.com/office/drawing/2014/main" id="{A1FD387B-1CB5-4ACB-ABC9-357AAF9E7F5B}"/>
              </a:ext>
            </a:extLst>
          </p:cNvPr>
          <p:cNvSpPr txBox="1">
            <a:spLocks noGrp="1"/>
          </p:cNvSpPr>
          <p:nvPr>
            <p:ph idx="7" sz="half" type="dt"/>
          </p:nvPr>
        </p:nvSpPr>
        <p:spPr>
          <a:xfrm>
            <a:off x="1097280" y="6459787"/>
            <a:ext cx="2472272" cy="365129"/>
          </a:xfrm>
        </p:spPr>
        <p:txBody>
          <a:bodyPr numCol="1"/>
          <a:lstStyle>
            <a:lvl1pPr>
              <a:defRPr/>
            </a:lvl1pPr>
          </a:lstStyle>
          <a:p>
            <a:pPr lvl="0"/>
            <a:fld id="{529A0922-9BD8-4FEB-952F-A7377A05F7E1}" type="datetime1">
              <a:rPr lang="en-US"/>
              <a:pPr lvl="0"/>
              <a:t>4/14/2023</a:t>
            </a:fld>
            <a:endParaRPr lang="en-US"/>
          </a:p>
        </p:txBody>
      </p:sp>
      <p:sp>
        <p:nvSpPr>
          <p:cNvPr id="5" name="Footer Placeholder 7">
            <a:extLst>
              <a:ext uri="{FF2B5EF4-FFF2-40B4-BE49-F238E27FC236}">
                <a16:creationId xmlns:a16="http://schemas.microsoft.com/office/drawing/2014/main" id="{3CB175B0-71D5-4AD8-8113-F243DAB33B12}"/>
              </a:ext>
            </a:extLst>
          </p:cNvPr>
          <p:cNvSpPr txBox="1">
            <a:spLocks noGrp="1"/>
          </p:cNvSpPr>
          <p:nvPr>
            <p:ph idx="9" sz="quarter" type="ftr"/>
          </p:nvPr>
        </p:nvSpPr>
        <p:spPr>
          <a:xfrm>
            <a:off x="3686184" y="6459787"/>
            <a:ext cx="4822801" cy="365129"/>
          </a:xfrm>
        </p:spPr>
        <p:txBody>
          <a:bodyPr numCol="1"/>
          <a:lstStyle>
            <a:lvl1pPr>
              <a:defRPr/>
            </a:lvl1pPr>
          </a:lstStyle>
          <a:p>
            <a:pPr lvl="0"/>
            <a:endParaRPr lang="en-US"/>
          </a:p>
        </p:txBody>
      </p:sp>
      <p:sp>
        <p:nvSpPr>
          <p:cNvPr id="6" name="Slide Number Placeholder 8">
            <a:extLst>
              <a:ext uri="{FF2B5EF4-FFF2-40B4-BE49-F238E27FC236}">
                <a16:creationId xmlns:a16="http://schemas.microsoft.com/office/drawing/2014/main" id="{A6C89A1A-D536-4F03-AC94-C22BB44E53BD}"/>
              </a:ext>
            </a:extLst>
          </p:cNvPr>
          <p:cNvSpPr txBox="1">
            <a:spLocks noGrp="1"/>
          </p:cNvSpPr>
          <p:nvPr>
            <p:ph idx="8" sz="quarter" type="sldNum"/>
          </p:nvPr>
        </p:nvSpPr>
        <p:spPr>
          <a:xfrm>
            <a:off x="9900455" y="6459787"/>
            <a:ext cx="1312026" cy="365129"/>
          </a:xfrm>
        </p:spPr>
        <p:txBody>
          <a:bodyPr numCol="1"/>
          <a:lstStyle>
            <a:lvl1pPr>
              <a:defRPr/>
            </a:lvl1pPr>
          </a:lstStyle>
          <a:p>
            <a:pPr lvl="0"/>
            <a:fld id="{FF5E5978-9FB0-4FB0-963E-DAC73B0B9FA3}" type="slidenum">
              <a:t>‹#›</a:t>
            </a:fld>
            <a:endParaRPr lang="en-US"/>
          </a:p>
        </p:txBody>
      </p:sp>
    </p:spTree>
    <p:extLst>
      <p:ext uri="{BB962C8B-B14F-4D97-AF65-F5344CB8AC3E}">
        <p14:creationId xmlns:p14="http://schemas.microsoft.com/office/powerpoint/2010/main" val="72789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Text med bildtex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65AE662-616C-4BC2-AAE7-F895A8F17C08}"/>
              </a:ext>
            </a:extLst>
          </p:cNvPr>
          <p:cNvSpPr/>
          <p:nvPr/>
        </p:nvSpPr>
        <p:spPr>
          <a:xfrm>
            <a:off x="18" y="0"/>
            <a:ext cx="4050792" cy="6858000"/>
          </a:xfrm>
          <a:prstGeom prst="rect">
            <a:avLst/>
          </a:prstGeom>
          <a:solidFill>
            <a:srgbClr val="2683C6"/>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3" name="Rectangle 8">
            <a:extLst>
              <a:ext uri="{FF2B5EF4-FFF2-40B4-BE49-F238E27FC236}">
                <a16:creationId xmlns:a16="http://schemas.microsoft.com/office/drawing/2014/main" id="{9D3DB6A7-609F-4B01-92DA-C9B22B9B6E77}"/>
              </a:ext>
            </a:extLst>
          </p:cNvPr>
          <p:cNvSpPr/>
          <p:nvPr/>
        </p:nvSpPr>
        <p:spPr>
          <a:xfrm>
            <a:off x="4040075" y="0"/>
            <a:ext cx="64008" cy="6858000"/>
          </a:xfrm>
          <a:prstGeom prst="rect">
            <a:avLst/>
          </a:prstGeom>
          <a:solidFill>
            <a:srgbClr val="1CADE4"/>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4" name="Title 1">
            <a:extLst>
              <a:ext uri="{FF2B5EF4-FFF2-40B4-BE49-F238E27FC236}">
                <a16:creationId xmlns:a16="http://schemas.microsoft.com/office/drawing/2014/main" id="{D65D0EB4-EBA5-494E-91E3-220FB30BC42F}"/>
              </a:ext>
            </a:extLst>
          </p:cNvPr>
          <p:cNvSpPr txBox="1">
            <a:spLocks noGrp="1"/>
          </p:cNvSpPr>
          <p:nvPr>
            <p:ph type="title"/>
          </p:nvPr>
        </p:nvSpPr>
        <p:spPr>
          <a:xfrm>
            <a:off x="457200" y="594360"/>
            <a:ext cx="3200400" cy="2286000"/>
          </a:xfrm>
        </p:spPr>
        <p:txBody>
          <a:bodyPr numCol="1"/>
          <a:lstStyle>
            <a:lvl1pPr>
              <a:defRPr sz="3600">
                <a:solidFill>
                  <a:srgbClr val="FFFFFF"/>
                </a:solidFill>
              </a:defRPr>
            </a:lvl1pPr>
          </a:lstStyle>
          <a:p>
            <a:pPr lvl="0"/>
            <a:r>
              <a:rPr altLang="sv-SE" lang="sv-SE"/>
              <a:t>Klicka här för att ändra format</a:t>
            </a:r>
            <a:endParaRPr lang="en-US"/>
          </a:p>
        </p:txBody>
      </p:sp>
      <p:sp>
        <p:nvSpPr>
          <p:cNvPr id="5" name="Content Placeholder 2">
            <a:extLst>
              <a:ext uri="{FF2B5EF4-FFF2-40B4-BE49-F238E27FC236}">
                <a16:creationId xmlns:a16="http://schemas.microsoft.com/office/drawing/2014/main" id="{637C0D79-A5BA-44D8-AB72-3E3AFB2676A8}"/>
              </a:ext>
            </a:extLst>
          </p:cNvPr>
          <p:cNvSpPr txBox="1">
            <a:spLocks noGrp="1"/>
          </p:cNvSpPr>
          <p:nvPr>
            <p:ph idx="1"/>
          </p:nvPr>
        </p:nvSpPr>
        <p:spPr>
          <a:xfrm>
            <a:off x="4800600" y="731520"/>
            <a:ext cx="6492240" cy="5257800"/>
          </a:xfrm>
        </p:spPr>
        <p:txBody>
          <a:bodyPr numCol="1"/>
          <a:lstStyle>
            <a:lvl1pPr>
              <a:defRPr/>
            </a:lvl1pPr>
            <a:lvl2pPr>
              <a:defRPr/>
            </a:lvl2pPr>
            <a:lvl3pPr>
              <a:defRPr/>
            </a:lvl3pPr>
            <a:lvl4pPr>
              <a:defRPr/>
            </a:lvl4pPr>
            <a:lvl5pPr>
              <a:defRPr/>
            </a:lvl5pPr>
          </a:lstStyle>
          <a:p>
            <a:pPr lvl="0"/>
            <a:r>
              <a:rPr altLang="sv-SE" lang="sv-SE"/>
              <a:t>Redigera format för bakgrundstext</a:t>
            </a:r>
          </a:p>
          <a:p>
            <a:pPr lvl="1"/>
            <a:r>
              <a:rPr altLang="sv-SE" lang="sv-SE"/>
              <a:t>Nivå två</a:t>
            </a:r>
          </a:p>
          <a:p>
            <a:pPr lvl="2"/>
            <a:r>
              <a:rPr altLang="sv-SE" lang="sv-SE"/>
              <a:t>Nivå tre</a:t>
            </a:r>
          </a:p>
          <a:p>
            <a:pPr lvl="3"/>
            <a:r>
              <a:rPr altLang="sv-SE" lang="sv-SE"/>
              <a:t>Nivå fyra</a:t>
            </a:r>
          </a:p>
          <a:p>
            <a:pPr lvl="4"/>
            <a:r>
              <a:rPr altLang="sv-SE" lang="sv-SE"/>
              <a:t>Nivå fem</a:t>
            </a:r>
            <a:endParaRPr lang="en-US"/>
          </a:p>
        </p:txBody>
      </p:sp>
      <p:sp>
        <p:nvSpPr>
          <p:cNvPr id="6" name="Text Placeholder 3">
            <a:extLst>
              <a:ext uri="{FF2B5EF4-FFF2-40B4-BE49-F238E27FC236}">
                <a16:creationId xmlns:a16="http://schemas.microsoft.com/office/drawing/2014/main" id="{A32746CD-0330-4C51-AE89-45790662F746}"/>
              </a:ext>
            </a:extLst>
          </p:cNvPr>
          <p:cNvSpPr txBox="1">
            <a:spLocks noGrp="1"/>
          </p:cNvSpPr>
          <p:nvPr>
            <p:ph idx="2" type="body"/>
          </p:nvPr>
        </p:nvSpPr>
        <p:spPr>
          <a:xfrm>
            <a:off x="457200" y="2926080"/>
            <a:ext cx="3200400" cy="3379119"/>
          </a:xfrm>
        </p:spPr>
        <p:txBody>
          <a:bodyPr lIns="91440" numCol="1" rIns="91440"/>
          <a:lstStyle>
            <a:lvl1pPr indent="0" marL="0">
              <a:buNone/>
              <a:defRPr sz="1500">
                <a:solidFill>
                  <a:srgbClr val="FFFFFF"/>
                </a:solidFill>
              </a:defRPr>
            </a:lvl1pPr>
          </a:lstStyle>
          <a:p>
            <a:pPr lvl="0"/>
            <a:r>
              <a:rPr altLang="sv-SE" lang="sv-SE"/>
              <a:t>Redigera format för bakgrundstext</a:t>
            </a:r>
          </a:p>
        </p:txBody>
      </p:sp>
      <p:sp>
        <p:nvSpPr>
          <p:cNvPr id="7" name="Date Placeholder 4">
            <a:extLst>
              <a:ext uri="{FF2B5EF4-FFF2-40B4-BE49-F238E27FC236}">
                <a16:creationId xmlns:a16="http://schemas.microsoft.com/office/drawing/2014/main" id="{D69C92AC-53D3-45B6-A891-044C1C4676BB}"/>
              </a:ext>
            </a:extLst>
          </p:cNvPr>
          <p:cNvSpPr txBox="1">
            <a:spLocks noGrp="1"/>
          </p:cNvSpPr>
          <p:nvPr>
            <p:ph idx="7" sz="half" type="dt"/>
          </p:nvPr>
        </p:nvSpPr>
        <p:spPr>
          <a:xfrm>
            <a:off x="465511" y="6459787"/>
            <a:ext cx="2618512" cy="365129"/>
          </a:xfrm>
        </p:spPr>
        <p:txBody>
          <a:bodyPr numCol="1"/>
          <a:lstStyle>
            <a:lvl1pPr>
              <a:defRPr/>
            </a:lvl1pPr>
          </a:lstStyle>
          <a:p>
            <a:pPr lvl="0"/>
            <a:fld id="{6D9E97F2-AC35-48D1-BF74-7AD413467FDF}" type="datetime1">
              <a:rPr lang="en-US"/>
              <a:pPr lvl="0"/>
              <a:t>4/14/2023</a:t>
            </a:fld>
            <a:endParaRPr lang="en-US"/>
          </a:p>
        </p:txBody>
      </p:sp>
      <p:sp>
        <p:nvSpPr>
          <p:cNvPr id="8" name="Footer Placeholder 5">
            <a:extLst>
              <a:ext uri="{FF2B5EF4-FFF2-40B4-BE49-F238E27FC236}">
                <a16:creationId xmlns:a16="http://schemas.microsoft.com/office/drawing/2014/main" id="{2F29EF7E-2F13-48B4-B0AB-5F41884EFABF}"/>
              </a:ext>
            </a:extLst>
          </p:cNvPr>
          <p:cNvSpPr txBox="1">
            <a:spLocks noGrp="1"/>
          </p:cNvSpPr>
          <p:nvPr>
            <p:ph idx="9" sz="quarter" type="ftr"/>
          </p:nvPr>
        </p:nvSpPr>
        <p:spPr>
          <a:xfrm>
            <a:off x="4800600" y="6459787"/>
            <a:ext cx="4648196" cy="365129"/>
          </a:xfrm>
        </p:spPr>
        <p:txBody>
          <a:bodyPr anchorCtr="0" numCol="1"/>
          <a:lstStyle>
            <a:lvl1pPr algn="l">
              <a:defRPr>
                <a:solidFill>
                  <a:srgbClr val="344068"/>
                </a:solidFill>
              </a:defRPr>
            </a:lvl1pPr>
          </a:lstStyle>
          <a:p>
            <a:pPr lvl="0"/>
            <a:endParaRPr lang="en-US"/>
          </a:p>
        </p:txBody>
      </p:sp>
      <p:sp>
        <p:nvSpPr>
          <p:cNvPr id="9" name="Slide Number Placeholder 6">
            <a:extLst>
              <a:ext uri="{FF2B5EF4-FFF2-40B4-BE49-F238E27FC236}">
                <a16:creationId xmlns:a16="http://schemas.microsoft.com/office/drawing/2014/main" id="{C53A3C14-F71E-4245-A4D5-74FDFD99433A}"/>
              </a:ext>
            </a:extLst>
          </p:cNvPr>
          <p:cNvSpPr txBox="1">
            <a:spLocks noGrp="1"/>
          </p:cNvSpPr>
          <p:nvPr>
            <p:ph idx="8" sz="quarter" type="sldNum"/>
          </p:nvPr>
        </p:nvSpPr>
        <p:spPr>
          <a:xfrm>
            <a:off x="9900455" y="6459787"/>
            <a:ext cx="1312026" cy="365129"/>
          </a:xfrm>
        </p:spPr>
        <p:txBody>
          <a:bodyPr numCol="1"/>
          <a:lstStyle>
            <a:lvl1pPr>
              <a:defRPr>
                <a:solidFill>
                  <a:srgbClr val="344068"/>
                </a:solidFill>
              </a:defRPr>
            </a:lvl1pPr>
          </a:lstStyle>
          <a:p>
            <a:pPr lvl="0"/>
            <a:fld id="{318D35AB-3766-402B-9F74-B2ACE1C8FAF5}" type="slidenum">
              <a:t>‹#›</a:t>
            </a:fld>
            <a:endParaRPr lang="en-US"/>
          </a:p>
        </p:txBody>
      </p:sp>
    </p:spTree>
    <p:extLst>
      <p:ext uri="{BB962C8B-B14F-4D97-AF65-F5344CB8AC3E}">
        <p14:creationId xmlns:p14="http://schemas.microsoft.com/office/powerpoint/2010/main" val="366573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Bild med bildtext">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577E588-55E3-4AED-B408-5CAD69A1942C}"/>
              </a:ext>
            </a:extLst>
          </p:cNvPr>
          <p:cNvSpPr/>
          <p:nvPr/>
        </p:nvSpPr>
        <p:spPr>
          <a:xfrm>
            <a:off x="0" y="4953003"/>
            <a:ext cx="12188823" cy="1904996"/>
          </a:xfrm>
          <a:prstGeom prst="rect">
            <a:avLst/>
          </a:prstGeom>
          <a:solidFill>
            <a:srgbClr val="2683C6"/>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3" name="Rectangle 8">
            <a:extLst>
              <a:ext uri="{FF2B5EF4-FFF2-40B4-BE49-F238E27FC236}">
                <a16:creationId xmlns:a16="http://schemas.microsoft.com/office/drawing/2014/main" id="{9C21F075-E1C4-49F8-9335-4424D2B4B63B}"/>
              </a:ext>
            </a:extLst>
          </p:cNvPr>
          <p:cNvSpPr/>
          <p:nvPr/>
        </p:nvSpPr>
        <p:spPr>
          <a:xfrm>
            <a:off x="18" y="4915073"/>
            <a:ext cx="12188823" cy="64008"/>
          </a:xfrm>
          <a:prstGeom prst="rect">
            <a:avLst/>
          </a:prstGeom>
          <a:solidFill>
            <a:srgbClr val="1CADE4"/>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4" name="Title 1">
            <a:extLst>
              <a:ext uri="{FF2B5EF4-FFF2-40B4-BE49-F238E27FC236}">
                <a16:creationId xmlns:a16="http://schemas.microsoft.com/office/drawing/2014/main" id="{5833F222-5347-44EE-9C80-F54D0FE07F1C}"/>
              </a:ext>
            </a:extLst>
          </p:cNvPr>
          <p:cNvSpPr txBox="1">
            <a:spLocks noGrp="1"/>
          </p:cNvSpPr>
          <p:nvPr>
            <p:ph type="title"/>
          </p:nvPr>
        </p:nvSpPr>
        <p:spPr>
          <a:xfrm>
            <a:off x="1097280" y="5074920"/>
            <a:ext cx="10113648" cy="822960"/>
          </a:xfrm>
        </p:spPr>
        <p:txBody>
          <a:bodyPr bIns="0" numCol="1" tIns="0">
            <a:noAutofit/>
          </a:bodyPr>
          <a:lstStyle>
            <a:lvl1pPr>
              <a:defRPr sz="3600">
                <a:solidFill>
                  <a:srgbClr val="FFFFFF"/>
                </a:solidFill>
              </a:defRPr>
            </a:lvl1pPr>
          </a:lstStyle>
          <a:p>
            <a:pPr lvl="0"/>
            <a:r>
              <a:rPr altLang="sv-SE" lang="sv-SE"/>
              <a:t>Klicka här för att ändra format</a:t>
            </a:r>
            <a:endParaRPr lang="en-US"/>
          </a:p>
        </p:txBody>
      </p:sp>
      <p:sp>
        <p:nvSpPr>
          <p:cNvPr id="5" name="Picture Placeholder 2">
            <a:extLst>
              <a:ext uri="{FF2B5EF4-FFF2-40B4-BE49-F238E27FC236}">
                <a16:creationId xmlns:a16="http://schemas.microsoft.com/office/drawing/2014/main" id="{169EFBE9-AECA-4DE3-A193-ED1EAE3035A5}"/>
              </a:ext>
            </a:extLst>
          </p:cNvPr>
          <p:cNvSpPr txBox="1">
            <a:spLocks noGrp="1"/>
          </p:cNvSpPr>
          <p:nvPr>
            <p:ph idx="1" type="pic"/>
          </p:nvPr>
        </p:nvSpPr>
        <p:spPr>
          <a:xfrm>
            <a:off x="18" y="0"/>
            <a:ext cx="12191987" cy="4915073"/>
          </a:xfrm>
          <a:solidFill>
            <a:srgbClr val="BECAD4"/>
          </a:solidFill>
        </p:spPr>
        <p:txBody>
          <a:bodyPr lIns="457200" numCol="1" tIns="457200"/>
          <a:lstStyle>
            <a:lvl1pPr indent="0" marL="0">
              <a:buNone/>
              <a:defRPr sz="3200"/>
            </a:lvl1pPr>
          </a:lstStyle>
          <a:p>
            <a:pPr lvl="0"/>
            <a:r>
              <a:rPr altLang="sv-SE" lang="sv-SE"/>
              <a:t>Klicka på ikonen för att lägga till en bild</a:t>
            </a:r>
            <a:endParaRPr lang="en-US"/>
          </a:p>
        </p:txBody>
      </p:sp>
      <p:sp>
        <p:nvSpPr>
          <p:cNvPr id="6" name="Text Placeholder 3">
            <a:extLst>
              <a:ext uri="{FF2B5EF4-FFF2-40B4-BE49-F238E27FC236}">
                <a16:creationId xmlns:a16="http://schemas.microsoft.com/office/drawing/2014/main" id="{0E0154C1-4313-4252-9DD4-D379F5ADAD39}"/>
              </a:ext>
            </a:extLst>
          </p:cNvPr>
          <p:cNvSpPr txBox="1">
            <a:spLocks noGrp="1"/>
          </p:cNvSpPr>
          <p:nvPr>
            <p:ph idx="2" type="body"/>
          </p:nvPr>
        </p:nvSpPr>
        <p:spPr>
          <a:xfrm>
            <a:off x="1097280" y="5907024"/>
            <a:ext cx="10113264" cy="594360"/>
          </a:xfrm>
        </p:spPr>
        <p:txBody>
          <a:bodyPr bIns="0" lIns="91440" numCol="1" rIns="91440" tIns="0"/>
          <a:lstStyle>
            <a:lvl1pPr indent="0" marL="0">
              <a:spcBef>
                <a:spcPts val="0"/>
              </a:spcBef>
              <a:spcAft>
                <a:spcPts val="600"/>
              </a:spcAft>
              <a:buNone/>
              <a:defRPr sz="1500">
                <a:solidFill>
                  <a:srgbClr val="FFFFFF"/>
                </a:solidFill>
              </a:defRPr>
            </a:lvl1pPr>
          </a:lstStyle>
          <a:p>
            <a:pPr lvl="0"/>
            <a:r>
              <a:rPr altLang="sv-SE" lang="sv-SE"/>
              <a:t>Redigera format för bakgrundstext</a:t>
            </a:r>
          </a:p>
        </p:txBody>
      </p:sp>
      <p:sp>
        <p:nvSpPr>
          <p:cNvPr id="7" name="Date Placeholder 4">
            <a:extLst>
              <a:ext uri="{FF2B5EF4-FFF2-40B4-BE49-F238E27FC236}">
                <a16:creationId xmlns:a16="http://schemas.microsoft.com/office/drawing/2014/main" id="{F5D6ECAB-C8E1-41C0-AE84-22BA7B471EDE}"/>
              </a:ext>
            </a:extLst>
          </p:cNvPr>
          <p:cNvSpPr txBox="1">
            <a:spLocks noGrp="1"/>
          </p:cNvSpPr>
          <p:nvPr>
            <p:ph idx="7" sz="half" type="dt"/>
          </p:nvPr>
        </p:nvSpPr>
        <p:spPr>
          <a:xfrm>
            <a:off x="1097280" y="6459787"/>
            <a:ext cx="2472272" cy="365129"/>
          </a:xfrm>
        </p:spPr>
        <p:txBody>
          <a:bodyPr numCol="1"/>
          <a:lstStyle>
            <a:lvl1pPr>
              <a:defRPr/>
            </a:lvl1pPr>
          </a:lstStyle>
          <a:p>
            <a:pPr lvl="0"/>
            <a:fld id="{49070899-FBD6-449D-B709-D1BE8CDEDA6C}" type="datetime1">
              <a:rPr lang="en-US"/>
              <a:pPr lvl="0"/>
              <a:t>4/14/2023</a:t>
            </a:fld>
            <a:endParaRPr lang="en-US"/>
          </a:p>
        </p:txBody>
      </p:sp>
      <p:sp>
        <p:nvSpPr>
          <p:cNvPr id="8" name="Footer Placeholder 5">
            <a:extLst>
              <a:ext uri="{FF2B5EF4-FFF2-40B4-BE49-F238E27FC236}">
                <a16:creationId xmlns:a16="http://schemas.microsoft.com/office/drawing/2014/main" id="{597E4A01-6BE3-4D64-93D7-394F56696EE1}"/>
              </a:ext>
            </a:extLst>
          </p:cNvPr>
          <p:cNvSpPr txBox="1">
            <a:spLocks noGrp="1"/>
          </p:cNvSpPr>
          <p:nvPr>
            <p:ph idx="9" sz="quarter" type="ftr"/>
          </p:nvPr>
        </p:nvSpPr>
        <p:spPr>
          <a:xfrm>
            <a:off x="3686184" y="6459787"/>
            <a:ext cx="4822801" cy="365129"/>
          </a:xfrm>
        </p:spPr>
        <p:txBody>
          <a:bodyPr numCol="1"/>
          <a:lstStyle>
            <a:lvl1pPr>
              <a:defRPr/>
            </a:lvl1pPr>
          </a:lstStyle>
          <a:p>
            <a:pPr lvl="0"/>
            <a:endParaRPr lang="en-US"/>
          </a:p>
        </p:txBody>
      </p:sp>
      <p:sp>
        <p:nvSpPr>
          <p:cNvPr id="9" name="Slide Number Placeholder 6">
            <a:extLst>
              <a:ext uri="{FF2B5EF4-FFF2-40B4-BE49-F238E27FC236}">
                <a16:creationId xmlns:a16="http://schemas.microsoft.com/office/drawing/2014/main" id="{7F55DB37-A865-484A-B1E3-8E754A334D52}"/>
              </a:ext>
            </a:extLst>
          </p:cNvPr>
          <p:cNvSpPr txBox="1">
            <a:spLocks noGrp="1"/>
          </p:cNvSpPr>
          <p:nvPr>
            <p:ph idx="8" sz="quarter" type="sldNum"/>
          </p:nvPr>
        </p:nvSpPr>
        <p:spPr>
          <a:xfrm>
            <a:off x="9900455" y="6459787"/>
            <a:ext cx="1312026" cy="365129"/>
          </a:xfrm>
        </p:spPr>
        <p:txBody>
          <a:bodyPr numCol="1"/>
          <a:lstStyle>
            <a:lvl1pPr>
              <a:defRPr/>
            </a:lvl1pPr>
          </a:lstStyle>
          <a:p>
            <a:pPr lvl="0"/>
            <a:fld id="{37E95DC8-10E8-4209-92C1-3EBA615C49F9}" type="slidenum">
              <a:t>‹#›</a:t>
            </a:fld>
            <a:endParaRPr lang="en-US"/>
          </a:p>
        </p:txBody>
      </p:sp>
    </p:spTree>
    <p:extLst>
      <p:ext uri="{BB962C8B-B14F-4D97-AF65-F5344CB8AC3E}">
        <p14:creationId xmlns:p14="http://schemas.microsoft.com/office/powerpoint/2010/main" val="976480630"/>
      </p:ext>
    </p:extLst>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_rels/slideMaster2.xml.rels><?xml version="1.0" encoding="UTF-8" standalone="yes"?><Relationships xmlns="http://schemas.openxmlformats.org/package/2006/relationships"><Relationship Id="rId17" Target="../slideLayouts/slideLayout27.xml" Type="http://schemas.openxmlformats.org/officeDocument/2006/relationships/slideLayout"/><Relationship Id="rId16" Target="../slideLayouts/slideLayout26.xml" Type="http://schemas.openxmlformats.org/officeDocument/2006/relationships/slideLayout"/><Relationship Id="rId15" Target="../slideLayouts/slideLayout25.xml" Type="http://schemas.openxmlformats.org/officeDocument/2006/relationships/slideLayout"/><Relationship Id="rId14" Target="../slideLayouts/slideLayout24.xml" Type="http://schemas.openxmlformats.org/officeDocument/2006/relationships/slideLayout"/><Relationship Id="rId13" Target="../slideLayouts/slideLayout23.xml" Type="http://schemas.openxmlformats.org/officeDocument/2006/relationships/slideLayout"/><Relationship Id="rId12" Target="../slideLayouts/slideLayout22.xml" Type="http://schemas.openxmlformats.org/officeDocument/2006/relationships/slideLayout"/><Relationship Id="rId11" Target="../slideLayouts/slideLayout21.xml" Type="http://schemas.openxmlformats.org/officeDocument/2006/relationships/slideLayout"/><Relationship Id="rId10" Target="../slideLayouts/slideLayout20.xml" Type="http://schemas.openxmlformats.org/officeDocument/2006/relationships/slideLayout"/><Relationship Id="rId9" Target="../slideLayouts/slideLayout19.xml" Type="http://schemas.openxmlformats.org/officeDocument/2006/relationships/slideLayout"/><Relationship Id="rId8" Target="../slideLayouts/slideLayout18.xml" Type="http://schemas.openxmlformats.org/officeDocument/2006/relationships/slideLayout"/><Relationship Id="rId7" Target="../slideLayouts/slideLayout17.xml" Type="http://schemas.openxmlformats.org/officeDocument/2006/relationships/slideLayout"/><Relationship Id="rId6" Target="../slideLayouts/slideLayout16.xml" Type="http://schemas.openxmlformats.org/officeDocument/2006/relationships/slideLayout"/><Relationship Id="rId5" Target="../slideLayouts/slideLayout15.xml" Type="http://schemas.openxmlformats.org/officeDocument/2006/relationships/slideLayout"/><Relationship Id="rId4" Target="../slideLayouts/slideLayout14.xml" Type="http://schemas.openxmlformats.org/officeDocument/2006/relationships/slideLayout"/><Relationship Id="rId3" Target="../slideLayouts/slideLayout13.xml" Type="http://schemas.openxmlformats.org/officeDocument/2006/relationships/slideLayout"/><Relationship Id="rId2" Target="../slideLayouts/slideLayout12.xml" Type="http://schemas.openxmlformats.org/officeDocument/2006/relationships/slideLayout"/><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A5519B2-72C3-4335-AF9D-ECB5D902EC32}"/>
              </a:ext>
            </a:extLst>
          </p:cNvPr>
          <p:cNvSpPr/>
          <p:nvPr/>
        </p:nvSpPr>
        <p:spPr>
          <a:xfrm>
            <a:off x="3172" y="6400800"/>
            <a:ext cx="12188823" cy="457200"/>
          </a:xfrm>
          <a:prstGeom prst="rect">
            <a:avLst/>
          </a:prstGeom>
          <a:solidFill>
            <a:srgbClr val="2683C6"/>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3" name="Rectangle 8">
            <a:extLst>
              <a:ext uri="{FF2B5EF4-FFF2-40B4-BE49-F238E27FC236}">
                <a16:creationId xmlns:a16="http://schemas.microsoft.com/office/drawing/2014/main" id="{8802465C-B0DE-4625-85B1-1F02B03B7CB7}"/>
              </a:ext>
            </a:extLst>
          </p:cNvPr>
          <p:cNvSpPr/>
          <p:nvPr/>
        </p:nvSpPr>
        <p:spPr>
          <a:xfrm>
            <a:off x="18" y="6334313"/>
            <a:ext cx="12188823" cy="64008"/>
          </a:xfrm>
          <a:prstGeom prst="rect">
            <a:avLst/>
          </a:prstGeom>
          <a:solidFill>
            <a:srgbClr val="1CADE4"/>
          </a:solidFill>
          <a:ln cap="flat">
            <a:noFill/>
            <a:prstDash val="solid"/>
          </a:ln>
        </p:spPr>
        <p:txBody>
          <a:bodyPr anchor="t" anchorCtr="0" bIns="0" compatLnSpc="1" lIns="0" numCol="1" rIns="0" tIns="0" vert="horz" wrap="square">
            <a:noAutofit/>
          </a:bodyPr>
          <a:lstStyle/>
          <a:p>
            <a:pPr algn="l" defTabSz="914400" hangingPunct="1" indent="0" lvl="0" marL="0" marR="0" rtl="0">
              <a:lnSpc>
                <a:spcPct val="100000"/>
              </a:lnSpc>
              <a:spcBef>
                <a:spcPts val="0"/>
              </a:spcBef>
              <a:spcAft>
                <a:spcPts val="0"/>
              </a:spcAft>
              <a:buNone/>
              <a:tabLst/>
              <a:defRPr b="0" baseline="0" cap="none" i="0" kern="0" spc="0" strike="noStrike" sz="1800" u="none">
                <a:solidFill>
                  <a:srgbClr val="000000"/>
                </a:solidFill>
                <a:uFillTx/>
              </a:defRPr>
            </a:pPr>
            <a:endParaRPr altLang="sv-SE" b="0" baseline="0" cap="none" i="0" kern="1200" lang="sv-SE" spc="0" strike="noStrike" sz="1800" u="none">
              <a:solidFill>
                <a:srgbClr val="000000"/>
              </a:solidFill>
              <a:uFillTx/>
              <a:latin typeface="Calibri"/>
            </a:endParaRPr>
          </a:p>
        </p:txBody>
      </p:sp>
      <p:sp>
        <p:nvSpPr>
          <p:cNvPr id="4" name="Title Placeholder 1">
            <a:extLst>
              <a:ext uri="{FF2B5EF4-FFF2-40B4-BE49-F238E27FC236}">
                <a16:creationId xmlns:a16="http://schemas.microsoft.com/office/drawing/2014/main" id="{D3BD0ED8-B75E-4B58-99DE-B8DF8C0FFE2F}"/>
              </a:ext>
            </a:extLst>
          </p:cNvPr>
          <p:cNvSpPr txBox="1">
            <a:spLocks noGrp="1"/>
          </p:cNvSpPr>
          <p:nvPr>
            <p:ph type="title"/>
          </p:nvPr>
        </p:nvSpPr>
        <p:spPr>
          <a:xfrm>
            <a:off x="1097280" y="286600"/>
            <a:ext cx="10058400" cy="1450759"/>
          </a:xfrm>
          <a:prstGeom prst="rect">
            <a:avLst/>
          </a:prstGeom>
          <a:noFill/>
          <a:ln>
            <a:noFill/>
          </a:ln>
        </p:spPr>
        <p:txBody>
          <a:bodyPr anchor="b" anchorCtr="0" bIns="45720" compatLnSpc="1" lIns="91440" numCol="1" rIns="91440" tIns="45720" vert="horz" wrap="square">
            <a:normAutofit/>
          </a:bodyPr>
          <a:lstStyle/>
          <a:p>
            <a:pPr lvl="0"/>
            <a:r>
              <a:rPr altLang="sv-SE" lang="sv-SE"/>
              <a:t>Klicka här för att ändra format</a:t>
            </a:r>
            <a:endParaRPr lang="en-US"/>
          </a:p>
        </p:txBody>
      </p:sp>
      <p:sp>
        <p:nvSpPr>
          <p:cNvPr id="5" name="Text Placeholder 2">
            <a:extLst>
              <a:ext uri="{FF2B5EF4-FFF2-40B4-BE49-F238E27FC236}">
                <a16:creationId xmlns:a16="http://schemas.microsoft.com/office/drawing/2014/main" id="{E51EFBD8-D39A-426B-BA6F-E2374774396C}"/>
              </a:ext>
            </a:extLst>
          </p:cNvPr>
          <p:cNvSpPr txBox="1">
            <a:spLocks noGrp="1"/>
          </p:cNvSpPr>
          <p:nvPr>
            <p:ph idx="1" type="body"/>
          </p:nvPr>
        </p:nvSpPr>
        <p:spPr>
          <a:xfrm>
            <a:off x="1097280" y="1845734"/>
            <a:ext cx="10058400" cy="4023360"/>
          </a:xfrm>
          <a:prstGeom prst="rect">
            <a:avLst/>
          </a:prstGeom>
          <a:noFill/>
          <a:ln>
            <a:noFill/>
          </a:ln>
        </p:spPr>
        <p:txBody>
          <a:bodyPr anchor="t" anchorCtr="0" bIns="45720" compatLnSpc="1" lIns="0" numCol="1" rIns="0" tIns="45720" vert="horz" wrap="square">
            <a:normAutofit/>
          </a:bodyPr>
          <a:lstStyle/>
          <a:p>
            <a:pPr lvl="0"/>
            <a:r>
              <a:rPr altLang="sv-SE" lang="sv-SE"/>
              <a:t>Redigera format för bakgrundstext</a:t>
            </a:r>
          </a:p>
          <a:p>
            <a:pPr lvl="1"/>
            <a:r>
              <a:rPr altLang="sv-SE" lang="sv-SE"/>
              <a:t>Nivå två</a:t>
            </a:r>
          </a:p>
          <a:p>
            <a:pPr lvl="2"/>
            <a:r>
              <a:rPr altLang="sv-SE" lang="sv-SE"/>
              <a:t>Nivå tre</a:t>
            </a:r>
          </a:p>
          <a:p>
            <a:pPr lvl="3"/>
            <a:r>
              <a:rPr altLang="sv-SE" lang="sv-SE"/>
              <a:t>Nivå fyra</a:t>
            </a:r>
          </a:p>
          <a:p>
            <a:pPr lvl="4"/>
            <a:r>
              <a:rPr altLang="sv-SE" lang="sv-SE"/>
              <a:t>Nivå fem</a:t>
            </a:r>
            <a:endParaRPr lang="en-US"/>
          </a:p>
        </p:txBody>
      </p:sp>
      <p:sp>
        <p:nvSpPr>
          <p:cNvPr id="6" name="Date Placeholder 3">
            <a:extLst>
              <a:ext uri="{FF2B5EF4-FFF2-40B4-BE49-F238E27FC236}">
                <a16:creationId xmlns:a16="http://schemas.microsoft.com/office/drawing/2014/main" id="{F21C2CBF-D5E4-467F-B738-9164CC51E797}"/>
              </a:ext>
            </a:extLst>
          </p:cNvPr>
          <p:cNvSpPr txBox="1">
            <a:spLocks noGrp="1"/>
          </p:cNvSpPr>
          <p:nvPr>
            <p:ph idx="2" sz="half" type="dt"/>
          </p:nvPr>
        </p:nvSpPr>
        <p:spPr>
          <a:xfrm>
            <a:off x="1097280" y="6459787"/>
            <a:ext cx="2472272" cy="365129"/>
          </a:xfrm>
          <a:prstGeom prst="rect">
            <a:avLst/>
          </a:prstGeom>
          <a:noFill/>
          <a:ln>
            <a:noFill/>
          </a:ln>
        </p:spPr>
        <p:txBody>
          <a:bodyPr anchor="ctr" anchorCtr="0" bIns="45720" compatLnSpc="1" lIns="91440" numCol="1" rIns="91440" tIns="45720" vert="horz" wrap="square">
            <a:noAutofit/>
          </a:bodyPr>
          <a:lstStyle>
            <a:lvl1pPr algn="l" defTabSz="457200" hangingPunct="1" indent="0" lvl="0" marL="0" marR="0" rtl="0">
              <a:lnSpc>
                <a:spcPct val="100000"/>
              </a:lnSpc>
              <a:spcBef>
                <a:spcPts val="0"/>
              </a:spcBef>
              <a:spcAft>
                <a:spcPts val="0"/>
              </a:spcAft>
              <a:buNone/>
              <a:tabLst/>
              <a:defRPr b="0" baseline="0" cap="none" i="0" kern="1200" lang="en-US" spc="0" strike="noStrike" sz="900" u="none">
                <a:solidFill>
                  <a:srgbClr val="FFFFFF"/>
                </a:solidFill>
                <a:uFillTx/>
                <a:latin typeface="Calibri"/>
              </a:defRPr>
            </a:lvl1pPr>
          </a:lstStyle>
          <a:p>
            <a:pPr lvl="0"/>
            <a:fld id="{9DE83510-61B6-4C97-B075-A10B37139841}" type="datetime1">
              <a:rPr lang="en-US"/>
              <a:pPr lvl="0"/>
              <a:t>4/14/2023</a:t>
            </a:fld>
            <a:endParaRPr lang="en-US"/>
          </a:p>
        </p:txBody>
      </p:sp>
      <p:sp>
        <p:nvSpPr>
          <p:cNvPr id="7" name="Footer Placeholder 4">
            <a:extLst>
              <a:ext uri="{FF2B5EF4-FFF2-40B4-BE49-F238E27FC236}">
                <a16:creationId xmlns:a16="http://schemas.microsoft.com/office/drawing/2014/main" id="{ED13492F-BFEB-49EB-A5A2-888A716C46C7}"/>
              </a:ext>
            </a:extLst>
          </p:cNvPr>
          <p:cNvSpPr txBox="1">
            <a:spLocks noGrp="1"/>
          </p:cNvSpPr>
          <p:nvPr>
            <p:ph idx="3" sz="quarter" type="ftr"/>
          </p:nvPr>
        </p:nvSpPr>
        <p:spPr>
          <a:xfrm>
            <a:off x="3686184" y="6459787"/>
            <a:ext cx="4822801" cy="365129"/>
          </a:xfrm>
          <a:prstGeom prst="rect">
            <a:avLst/>
          </a:prstGeom>
          <a:noFill/>
          <a:ln>
            <a:noFill/>
          </a:ln>
        </p:spPr>
        <p:txBody>
          <a:bodyPr anchor="ctr" anchorCtr="1" bIns="45720" compatLnSpc="1" lIns="91440" numCol="1" rIns="91440" tIns="45720" vert="horz" wrap="square">
            <a:noAutofit/>
          </a:bodyPr>
          <a:lstStyle>
            <a:lvl1pPr algn="ctr" defTabSz="457200" hangingPunct="1" indent="0" lvl="0" marL="0" marR="0" rtl="0">
              <a:lnSpc>
                <a:spcPct val="100000"/>
              </a:lnSpc>
              <a:spcBef>
                <a:spcPts val="0"/>
              </a:spcBef>
              <a:spcAft>
                <a:spcPts val="0"/>
              </a:spcAft>
              <a:buNone/>
              <a:tabLst/>
              <a:defRPr b="0" baseline="0" cap="all" i="0" kern="1200" lang="en-US" spc="0" strike="noStrike" sz="900" u="none">
                <a:solidFill>
                  <a:srgbClr val="FFFFFF"/>
                </a:solidFill>
                <a:uFillTx/>
                <a:latin typeface="Calibri"/>
              </a:defRPr>
            </a:lvl1pPr>
          </a:lstStyle>
          <a:p>
            <a:pPr lvl="0"/>
            <a:endParaRPr lang="en-US"/>
          </a:p>
        </p:txBody>
      </p:sp>
      <p:sp>
        <p:nvSpPr>
          <p:cNvPr id="8" name="Slide Number Placeholder 5">
            <a:extLst>
              <a:ext uri="{FF2B5EF4-FFF2-40B4-BE49-F238E27FC236}">
                <a16:creationId xmlns:a16="http://schemas.microsoft.com/office/drawing/2014/main" id="{2B7EDE83-48A0-41A6-B4AB-FA72C085FAC4}"/>
              </a:ext>
            </a:extLst>
          </p:cNvPr>
          <p:cNvSpPr txBox="1">
            <a:spLocks noGrp="1"/>
          </p:cNvSpPr>
          <p:nvPr>
            <p:ph idx="4" sz="quarter" type="sldNum"/>
          </p:nvPr>
        </p:nvSpPr>
        <p:spPr>
          <a:xfrm>
            <a:off x="9900455" y="6459787"/>
            <a:ext cx="1312026" cy="365129"/>
          </a:xfrm>
          <a:prstGeom prst="rect">
            <a:avLst/>
          </a:prstGeom>
          <a:noFill/>
          <a:ln>
            <a:noFill/>
          </a:ln>
        </p:spPr>
        <p:txBody>
          <a:bodyPr anchor="ctr" anchorCtr="0" bIns="45720" compatLnSpc="1" lIns="91440" numCol="1" rIns="91440" tIns="45720" vert="horz" wrap="square">
            <a:noAutofit/>
          </a:bodyPr>
          <a:lstStyle>
            <a:lvl1pPr algn="r" defTabSz="457200" hangingPunct="1" indent="0" lvl="0" marL="0" marR="0" rtl="0">
              <a:lnSpc>
                <a:spcPct val="100000"/>
              </a:lnSpc>
              <a:spcBef>
                <a:spcPts val="0"/>
              </a:spcBef>
              <a:spcAft>
                <a:spcPts val="0"/>
              </a:spcAft>
              <a:buNone/>
              <a:tabLst/>
              <a:defRPr b="0" baseline="0" cap="none" i="0" kern="1200" lang="en-US" spc="0" strike="noStrike" sz="1050" u="none">
                <a:solidFill>
                  <a:srgbClr val="FFFFFF"/>
                </a:solidFill>
                <a:uFillTx/>
                <a:latin typeface="Calibri"/>
              </a:defRPr>
            </a:lvl1pPr>
          </a:lstStyle>
          <a:p>
            <a:pPr lvl="0"/>
            <a:fld id="{2351E843-B82C-436F-A59C-2815678678C4}" type="slidenum">
              <a:t>‹#›</a:t>
            </a:fld>
            <a:endParaRPr lang="en-US"/>
          </a:p>
        </p:txBody>
      </p:sp>
      <p:cxnSp>
        <p:nvCxnSpPr>
          <p:cNvPr id="9" name="Straight Connector 9">
            <a:extLst>
              <a:ext uri="{FF2B5EF4-FFF2-40B4-BE49-F238E27FC236}">
                <a16:creationId xmlns:a16="http://schemas.microsoft.com/office/drawing/2014/main" id="{E41BF5AF-27F0-4206-A10F-12646D81CD95}"/>
              </a:ext>
            </a:extLst>
          </p:cNvPr>
          <p:cNvCxnSpPr/>
          <p:nvPr/>
        </p:nvCxnSpPr>
        <p:spPr>
          <a:xfrm>
            <a:off x="1193529" y="1737844"/>
            <a:ext cx="9966960" cy="0"/>
          </a:xfrm>
          <a:prstGeom prst="straightConnector1">
            <a:avLst/>
          </a:prstGeom>
          <a:noFill/>
          <a:ln cap="flat" w="6345">
            <a:solidFill>
              <a:srgbClr val="7F7F7F"/>
            </a:solidFill>
            <a:prstDash val="solid"/>
            <a:miter/>
          </a:ln>
        </p:spPr>
      </p:cxnSp>
    </p:spTree>
  </p:cSld>
  <p:clrMap accent1="accent1" accent2="accent2" accent3="accent3" accent4="accent4" accent5="accent5" accent6="accent6" bg1="lt1" bg2="lt2" folHlink="folHlink" hlink="hlink" tx1="dk1" tx2="dk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lvl1pPr algn="l" defTabSz="914400" hangingPunct="1" indent="0" lvl="0" marL="0" marR="0" rtl="0">
        <a:lnSpc>
          <a:spcPct val="85000"/>
        </a:lnSpc>
        <a:spcBef>
          <a:spcPts val="0"/>
        </a:spcBef>
        <a:spcAft>
          <a:spcPts val="0"/>
        </a:spcAft>
        <a:buNone/>
        <a:tabLst/>
        <a:defRPr altLang="sv-SE" b="0" baseline="0" cap="none" i="0" kern="1200" lang="sv-SE" spc="-50" strike="noStrike" sz="4800" u="none">
          <a:solidFill>
            <a:srgbClr val="404040"/>
          </a:solidFill>
          <a:uFillTx/>
          <a:latin typeface="Calibri Light"/>
        </a:defRPr>
      </a:lvl1pPr>
    </p:titleStyle>
    <p:bodyStyle>
      <a:lvl1pPr algn="l" defTabSz="914400" hangingPunct="1" indent="-91440" lvl="0" marL="91440" marR="0" rtl="0">
        <a:lnSpc>
          <a:spcPct val="90000"/>
        </a:lnSpc>
        <a:spcBef>
          <a:spcPts val="1200"/>
        </a:spcBef>
        <a:spcAft>
          <a:spcPts val="200"/>
        </a:spcAft>
        <a:buClr>
          <a:srgbClr val="1CADE4"/>
        </a:buClr>
        <a:buSzPct val="100000"/>
        <a:buFont pitchFamily="34" typeface="Calibri"/>
        <a:buChar char=" "/>
        <a:tabLst/>
        <a:defRPr altLang="sv-SE" b="0" baseline="0" cap="none" i="0" kern="1200" lang="sv-SE" spc="0" strike="noStrike" sz="2000" u="none">
          <a:solidFill>
            <a:srgbClr val="404040"/>
          </a:solidFill>
          <a:uFillTx/>
          <a:latin typeface="Calibri"/>
        </a:defRPr>
      </a:lvl1pPr>
      <a:lvl2pPr algn="l" defTabSz="914400" hangingPunct="1" indent="-182880" lvl="1" marL="384048" marR="0" rtl="0">
        <a:lnSpc>
          <a:spcPct val="90000"/>
        </a:lnSpc>
        <a:spcBef>
          <a:spcPts val="200"/>
        </a:spcBef>
        <a:spcAft>
          <a:spcPts val="400"/>
        </a:spcAft>
        <a:buClr>
          <a:srgbClr val="1CADE4"/>
        </a:buClr>
        <a:buSzPct val="100000"/>
        <a:buFont pitchFamily="34" typeface="Calibri"/>
        <a:buChar char="◦"/>
        <a:tabLst/>
        <a:defRPr altLang="sv-SE" b="0" baseline="0" cap="none" i="0" kern="1200" lang="sv-SE" spc="0" strike="noStrike" sz="1800" u="none">
          <a:solidFill>
            <a:srgbClr val="404040"/>
          </a:solidFill>
          <a:uFillTx/>
          <a:latin typeface="Calibri"/>
        </a:defRPr>
      </a:lvl2pPr>
      <a:lvl3pPr algn="l" defTabSz="914400" hangingPunct="1" indent="-182880" lvl="2" marL="566928" marR="0" rtl="0">
        <a:lnSpc>
          <a:spcPct val="90000"/>
        </a:lnSpc>
        <a:spcBef>
          <a:spcPts val="200"/>
        </a:spcBef>
        <a:spcAft>
          <a:spcPts val="400"/>
        </a:spcAft>
        <a:buClr>
          <a:srgbClr val="1CADE4"/>
        </a:buClr>
        <a:buSzPct val="100000"/>
        <a:buFont pitchFamily="34" typeface="Calibri"/>
        <a:buChar char="◦"/>
        <a:tabLst/>
        <a:defRPr altLang="sv-SE" b="0" baseline="0" cap="none" i="0" kern="1200" lang="sv-SE" spc="0" strike="noStrike" sz="1400" u="none">
          <a:solidFill>
            <a:srgbClr val="404040"/>
          </a:solidFill>
          <a:uFillTx/>
          <a:latin typeface="Calibri"/>
        </a:defRPr>
      </a:lvl3pPr>
      <a:lvl4pPr algn="l" defTabSz="914400" hangingPunct="1" indent="-182880" lvl="3" marL="749808" marR="0" rtl="0">
        <a:lnSpc>
          <a:spcPct val="90000"/>
        </a:lnSpc>
        <a:spcBef>
          <a:spcPts val="200"/>
        </a:spcBef>
        <a:spcAft>
          <a:spcPts val="400"/>
        </a:spcAft>
        <a:buClr>
          <a:srgbClr val="1CADE4"/>
        </a:buClr>
        <a:buSzPct val="100000"/>
        <a:buFont pitchFamily="34" typeface="Calibri"/>
        <a:buChar char="◦"/>
        <a:tabLst/>
        <a:defRPr altLang="sv-SE" b="0" baseline="0" cap="none" i="0" kern="1200" lang="sv-SE" spc="0" strike="noStrike" sz="1400" u="none">
          <a:solidFill>
            <a:srgbClr val="404040"/>
          </a:solidFill>
          <a:uFillTx/>
          <a:latin typeface="Calibri"/>
        </a:defRPr>
      </a:lvl4pPr>
      <a:lvl5pPr algn="l" defTabSz="914400" hangingPunct="1" indent="-182880" lvl="4" marL="932688" marR="0" rtl="0">
        <a:lnSpc>
          <a:spcPct val="90000"/>
        </a:lnSpc>
        <a:spcBef>
          <a:spcPts val="200"/>
        </a:spcBef>
        <a:spcAft>
          <a:spcPts val="400"/>
        </a:spcAft>
        <a:buClr>
          <a:srgbClr val="1CADE4"/>
        </a:buClr>
        <a:buSzPct val="100000"/>
        <a:buFont pitchFamily="34" typeface="Calibri"/>
        <a:buChar char="◦"/>
        <a:tabLst/>
        <a:defRPr altLang="sv-SE" b="0" baseline="0" cap="none" i="0" kern="1200" lang="sv-SE" spc="0" strike="noStrike" sz="1400" u="none">
          <a:solidFill>
            <a:srgbClr val="404040"/>
          </a:solidFill>
          <a:uFillTx/>
          <a:latin typeface="Calibri"/>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b="b" l="l" r="r" t="t"/>
              <a:pathLst>
                <a:path h="6866467" w="3007349">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b="b" l="l" r="r" t="t"/>
              <a:pathLst>
                <a:path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fmla="val 100000" name="adj"/>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b="b" l="l" r="r" t="t"/>
              <a:pathLst>
                <a:path h="6866467" w="2858013">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b="b" l="l" r="r" t="t"/>
              <a:pathLst>
                <a:path h="6858000" w="1290094">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b="b" l="l" r="r" t="t"/>
              <a:pathLst>
                <a:path h="6858000" w="1249825">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fmla="val 100000" name="adj"/>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fmla="val 0" name="adj"/>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anchor="t" bIns="45720" lIns="91440" numCol="1" rIns="91440" rtlCol="0" tIns="45720" vert="horz">
            <a:normAutofit/>
          </a:bodyPr>
          <a:lstStyle/>
          <a:p>
            <a:r>
              <a:rPr lang="en-US"/>
              <a:t>Click to edit Master title style</a:t>
            </a:r>
            <a:endParaRPr dirty="0" lang="en-US"/>
          </a:p>
        </p:txBody>
      </p:sp>
      <p:sp>
        <p:nvSpPr>
          <p:cNvPr id="3" name="Text Placeholder 2"/>
          <p:cNvSpPr>
            <a:spLocks noGrp="1"/>
          </p:cNvSpPr>
          <p:nvPr>
            <p:ph idx="1" type="body"/>
          </p:nvPr>
        </p:nvSpPr>
        <p:spPr>
          <a:xfrm>
            <a:off x="677334" y="2160589"/>
            <a:ext cx="8596668" cy="3880773"/>
          </a:xfrm>
          <a:prstGeom prst="rect">
            <a:avLst/>
          </a:prstGeom>
        </p:spPr>
        <p:txBody>
          <a:bodyPr bIns="45720" lIns="91440" numCol="1" rIns="91440" rtlCol="0" tIns="45720"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4" name="Date Placeholder 3"/>
          <p:cNvSpPr>
            <a:spLocks noGrp="1"/>
          </p:cNvSpPr>
          <p:nvPr>
            <p:ph idx="2" sz="half" type="dt"/>
          </p:nvPr>
        </p:nvSpPr>
        <p:spPr>
          <a:xfrm>
            <a:off x="7205133" y="6041362"/>
            <a:ext cx="911939" cy="365125"/>
          </a:xfrm>
          <a:prstGeom prst="rect">
            <a:avLst/>
          </a:prstGeom>
        </p:spPr>
        <p:txBody>
          <a:bodyPr anchor="ctr" bIns="45720" lIns="91440" numCol="1" rIns="91440" rtlCol="0" tIns="45720" vert="horz"/>
          <a:lstStyle>
            <a:lvl1pPr algn="r">
              <a:defRPr sz="900">
                <a:solidFill>
                  <a:schemeClr val="tx1">
                    <a:tint val="75000"/>
                  </a:schemeClr>
                </a:solidFill>
              </a:defRPr>
            </a:lvl1pPr>
          </a:lstStyle>
          <a:p>
            <a:fld id="{41C01A0B-C7B3-4247-9130-E3AA51CE024E}" type="datetimeFigureOut">
              <a:rPr altLang="nb-NO" lang="nb-NO" smtClean="0"/>
              <a:t>14.04.2023</a:t>
            </a:fld>
            <a:endParaRPr altLang="nb-NO" lang="nb-NO"/>
          </a:p>
        </p:txBody>
      </p:sp>
      <p:sp>
        <p:nvSpPr>
          <p:cNvPr id="5" name="Footer Placeholder 4"/>
          <p:cNvSpPr>
            <a:spLocks noGrp="1"/>
          </p:cNvSpPr>
          <p:nvPr>
            <p:ph idx="3" sz="quarter" type="ftr"/>
          </p:nvPr>
        </p:nvSpPr>
        <p:spPr>
          <a:xfrm>
            <a:off x="677334" y="6041362"/>
            <a:ext cx="6297612" cy="365125"/>
          </a:xfrm>
          <a:prstGeom prst="rect">
            <a:avLst/>
          </a:prstGeom>
        </p:spPr>
        <p:txBody>
          <a:bodyPr anchor="ctr" bIns="45720" lIns="91440" numCol="1" rIns="91440" rtlCol="0" tIns="45720" vert="horz"/>
          <a:lstStyle>
            <a:lvl1pPr algn="l">
              <a:defRPr sz="900">
                <a:solidFill>
                  <a:schemeClr val="tx1">
                    <a:tint val="75000"/>
                  </a:schemeClr>
                </a:solidFill>
              </a:defRPr>
            </a:lvl1pPr>
          </a:lstStyle>
          <a:p>
            <a:endParaRPr altLang="nb-NO" lang="nb-NO"/>
          </a:p>
        </p:txBody>
      </p:sp>
      <p:sp>
        <p:nvSpPr>
          <p:cNvPr id="6" name="Slide Number Placeholder 5"/>
          <p:cNvSpPr>
            <a:spLocks noGrp="1"/>
          </p:cNvSpPr>
          <p:nvPr>
            <p:ph idx="4" sz="quarter" type="sldNum"/>
          </p:nvPr>
        </p:nvSpPr>
        <p:spPr>
          <a:xfrm>
            <a:off x="8590663" y="6041362"/>
            <a:ext cx="683339" cy="365125"/>
          </a:xfrm>
          <a:prstGeom prst="rect">
            <a:avLst/>
          </a:prstGeom>
        </p:spPr>
        <p:txBody>
          <a:bodyPr anchor="ctr" bIns="45720" lIns="91440" numCol="1" rIns="91440" rtlCol="0" tIns="45720" vert="horz"/>
          <a:lstStyle>
            <a:lvl1pPr algn="r">
              <a:defRPr sz="900">
                <a:solidFill>
                  <a:schemeClr val="accent1"/>
                </a:solidFill>
              </a:defRPr>
            </a:lvl1pPr>
          </a:lstStyle>
          <a:p>
            <a:fld id="{B00E7D35-6211-4116-9131-21D37829BC33}" type="slidenum">
              <a:rPr altLang="nb-NO" lang="nb-NO" smtClean="0"/>
              <a:t>‹#›</a:t>
            </a:fld>
            <a:endParaRPr altLang="nb-NO" lang="nb-NO"/>
          </a:p>
        </p:txBody>
      </p:sp>
    </p:spTree>
    <p:extLst>
      <p:ext uri="{BB962C8B-B14F-4D97-AF65-F5344CB8AC3E}">
        <p14:creationId xmlns:p14="http://schemas.microsoft.com/office/powerpoint/2010/main" val="2217547020"/>
      </p:ext>
    </p:extLst>
  </p:cSld>
  <p:clrMap accent1="accent1" accent2="accent2" accent3="accent3" accent4="accent4" accent5="accent5" accent6="accent6" bg1="lt1" bg2="lt2" folHlink="folHlink" hlink="hlink" tx1="dk1" tx2="dk2"/>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Lst>
  <p:txStyles>
    <p:titleStyle>
      <a:lvl1pPr algn="l" defTabSz="457200" eaLnBrk="1" hangingPunct="1" latinLnBrk="0" rtl="0">
        <a:spcBef>
          <a:spcPct val="0"/>
        </a:spcBef>
        <a:buNone/>
        <a:defRPr kern="1200" sz="36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buClr>
        <a:buSzPct val="80000"/>
        <a:buFont charset="2" typeface="Wingdings 3"/>
        <a:buChar char=""/>
        <a:defRPr kern="1200" sz="18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charset="2" typeface="Wingdings 3"/>
        <a:buChar char=""/>
        <a:defRPr kern="1200" sz="16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charset="2" typeface="Wingdings 3"/>
        <a:buChar char=""/>
        <a:defRPr kern="1200" sz="14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4" Target="../media/image6.jpg" Type="http://schemas.openxmlformats.org/officeDocument/2006/relationships/image"/><Relationship Id="rId3" Target="../media/image5.jpg" Type="http://schemas.openxmlformats.org/officeDocument/2006/relationships/image"/><Relationship Id="rId2" Target="../media/image4.jpg" Type="http://schemas.openxmlformats.org/officeDocument/2006/relationships/image"/><Relationship Id="rId1" Target="../slideLayouts/slideLayout13.xml" Type="http://schemas.openxmlformats.org/officeDocument/2006/relationships/slideLayout"/></Relationships>
</file>

<file path=ppt/slides/_rels/slide11.xml.rels><?xml version="1.0" encoding="UTF-8" standalone="yes"?><Relationships xmlns="http://schemas.openxmlformats.org/package/2006/relationships"><Relationship Id="rId2" Target="../media/image7.jpeg" Type="http://schemas.openxmlformats.org/officeDocument/2006/relationships/image"/><Relationship Id="rId1" Target="../slideLayouts/slideLayout13.xml" Type="http://schemas.openxmlformats.org/officeDocument/2006/relationships/slideLayout"/></Relationships>
</file>

<file path=ppt/slides/_rels/slide12.xml.rels><?xml version="1.0" encoding="UTF-8" standalone="yes"?><Relationships xmlns="http://schemas.openxmlformats.org/package/2006/relationships"><Relationship Id="rId2" Target="../media/image8.png" Type="http://schemas.openxmlformats.org/officeDocument/2006/relationships/image"/><Relationship Id="rId1" Target="../slideLayouts/slideLayout13.xml" Type="http://schemas.openxmlformats.org/officeDocument/2006/relationships/slideLayout"/></Relationships>
</file>

<file path=ppt/slides/_rels/slide13.xml.rels><?xml version="1.0" encoding="UTF-8" standalone="yes"?><Relationships xmlns="http://schemas.openxmlformats.org/package/2006/relationships"><Relationship Id="rId7" Target="../media/image11.png" Type="http://schemas.openxmlformats.org/officeDocument/2006/relationships/image"/><Relationship Id="rId6" Target="https://www.instagram.com/ifkstd1907" TargetMode="External" Type="http://schemas.openxmlformats.org/officeDocument/2006/relationships/hyperlink"/><Relationship Id="rId5" Target="https://www.facebook.com/ifkstromstad" TargetMode="External" Type="http://schemas.openxmlformats.org/officeDocument/2006/relationships/hyperlink"/><Relationship Id="rId4" Target="../media/image10.jpg" Type="http://schemas.openxmlformats.org/officeDocument/2006/relationships/image"/><Relationship Id="rId3" Target="../media/image9.png" Type="http://schemas.openxmlformats.org/officeDocument/2006/relationships/image"/><Relationship Id="rId2" Target="https://www.google.com/url?sa=i&amp;rct=j&amp;q=&amp;esrc=s&amp;source=images&amp;cd=&amp;ved=2ahUKEwjV1Mf7ve3lAhUS7aYKHcQPBLEQjRx6BAgBEAQ&amp;url=https://apps.facebook.com/&amp;psig=AOvVaw3n-9dHLF302IYGAZAWnvSo&amp;ust=1573950814608739" TargetMode="External" Type="http://schemas.openxmlformats.org/officeDocument/2006/relationships/hyperlink"/><Relationship Id="rId1" Target="../slideLayouts/slideLayout13.xml" Type="http://schemas.openxmlformats.org/officeDocument/2006/relationships/slideLayout"/></Relationships>
</file>

<file path=ppt/slides/_rels/slide14.xml.rels><?xml version="1.0" encoding="UTF-8" standalone="yes"?><Relationships xmlns="http://schemas.openxmlformats.org/package/2006/relationships"><Relationship Id="rId2" Target="https://www.ifkstromstad.se/sida/?ID=391910" TargetMode="External" Type="http://schemas.openxmlformats.org/officeDocument/2006/relationships/hyperlink"/><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arget="https://www.ifkstromstad.se/sida/?ID=371475" TargetMode="External" Type="http://schemas.openxmlformats.org/officeDocument/2006/relationships/hyperlink"/><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2" Target="http://www.ifkstromstad.se/" TargetMode="External" Type="http://schemas.openxmlformats.org/officeDocument/2006/relationships/hyperlink"/><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2" Target="https://www.ifkstromstad.se/sida/?ID=372258" TargetMode="External" Type="http://schemas.openxmlformats.org/officeDocument/2006/relationships/hyperlink"/><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3" Target="https://www.rfsisu.se/distrikt/vastra-gotaland/bidrag-och-stod/stod-till-idrottsforbund-sdf/samsyn/samsyn-bohuslan-dals" TargetMode="External" Type="http://schemas.openxmlformats.org/officeDocument/2006/relationships/hyperlink"/><Relationship Id="rId2" Target="../media/image12.pn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3.xml.rels><?xml version="1.0" encoding="UTF-8" standalone="yes"?><Relationships xmlns="http://schemas.openxmlformats.org/package/2006/relationships"><Relationship Id="rId1" Target="../slideLayouts/slideLayout13.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2.pn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1" Target="../slideLayouts/slideLayout13.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3.png" Type="http://schemas.openxmlformats.org/officeDocument/2006/relationships/image"/><Relationship Id="rId1" Target="../slideLayouts/slideLayout13.xml" Type="http://schemas.openxmlformats.org/officeDocument/2006/relationships/slideLayout"/></Relationships>
</file>

<file path=ppt/slides/_rels/slide7.xml.rels><?xml version="1.0" encoding="UTF-8" standalone="yes"?><Relationships xmlns="http://schemas.openxmlformats.org/package/2006/relationships"><Relationship Id="rId1" Target="../slideLayouts/slideLayout13.xml" Type="http://schemas.openxmlformats.org/officeDocument/2006/relationships/slideLayout"/></Relationships>
</file>

<file path=ppt/slides/_rels/slide8.xml.rels><?xml version="1.0" encoding="UTF-8" standalone="yes"?><Relationships xmlns="http://schemas.openxmlformats.org/package/2006/relationships"><Relationship Id="rId1" Target="../slideLayouts/slideLayout13.xml" Type="http://schemas.openxmlformats.org/officeDocument/2006/relationships/slideLayout"/></Relationships>
</file>

<file path=ppt/slides/_rels/slide9.xml.rels><?xml version="1.0" encoding="UTF-8" standalone="yes"?><Relationships xmlns="http://schemas.openxmlformats.org/package/2006/relationships"><Relationship Id="rId3" Target="https://support.sportadmin.se/support/solutions/articles/48000565566-samakning" TargetMode="External" Type="http://schemas.openxmlformats.org/officeDocument/2006/relationships/hyperlink"/><Relationship Id="rId2" Target="https://support.sportadmin.se/support/solutions/articles/48000565566-samakning" TargetMode="External" Type="http://schemas.openxmlformats.org/officeDocument/2006/relationships/hyperlink"/><Relationship Id="rId1" Target="../slideLayouts/slideLayout1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7615003-A09C-4E8E-896F-AB5D05B12447}"/>
              </a:ext>
            </a:extLst>
          </p:cNvPr>
          <p:cNvSpPr txBox="1">
            <a:spLocks noGrp="1"/>
          </p:cNvSpPr>
          <p:nvPr>
            <p:ph idx="1" type="subTitle"/>
          </p:nvPr>
        </p:nvSpPr>
        <p:spPr>
          <a:xfrm>
            <a:off x="1100050" y="4455624"/>
            <a:ext cx="10058400" cy="1143000"/>
          </a:xfrm>
        </p:spPr>
        <p:txBody>
          <a:bodyPr numCol="1"/>
          <a:lstStyle/>
          <a:p>
            <a:r>
              <a:rPr altLang="sv-SE" dirty="0" lang="sv-SE"/>
              <a:t>Datum: 2024</a:t>
            </a:r>
          </a:p>
        </p:txBody>
      </p:sp>
      <p:pic>
        <p:nvPicPr>
          <p:cNvPr id="4" name="Bildobjekt 4">
            <a:extLst>
              <a:ext uri="{FF2B5EF4-FFF2-40B4-BE49-F238E27FC236}">
                <a16:creationId xmlns:a16="http://schemas.microsoft.com/office/drawing/2014/main" id="{09C95CD1-A2D5-4ADA-A4E1-0360AA913A04}"/>
              </a:ext>
            </a:extLst>
          </p:cNvPr>
          <p:cNvPicPr>
            <a:picLocks noChangeAspect="1"/>
          </p:cNvPicPr>
          <p:nvPr/>
        </p:nvPicPr>
        <p:blipFill>
          <a:blip r:embed="rId2"/>
          <a:stretch>
            <a:fillRect/>
          </a:stretch>
        </p:blipFill>
        <p:spPr>
          <a:xfrm>
            <a:off x="7391396" y="174174"/>
            <a:ext cx="4579187" cy="5275365"/>
          </a:xfrm>
          <a:prstGeom prst="rect">
            <a:avLst/>
          </a:prstGeom>
          <a:noFill/>
          <a:ln cap="flat">
            <a:noFill/>
          </a:ln>
        </p:spPr>
      </p:pic>
      <p:sp>
        <p:nvSpPr>
          <p:cNvPr id="6" name="Rubrik 5">
            <a:extLst>
              <a:ext uri="{FF2B5EF4-FFF2-40B4-BE49-F238E27FC236}">
                <a16:creationId xmlns:a16="http://schemas.microsoft.com/office/drawing/2014/main" id="{88BA8FC6-7E56-5C44-8F95-98E4AB959A82}"/>
              </a:ext>
            </a:extLst>
          </p:cNvPr>
          <p:cNvSpPr>
            <a:spLocks noGrp="1"/>
          </p:cNvSpPr>
          <p:nvPr>
            <p:ph type="ctrTitle"/>
          </p:nvPr>
        </p:nvSpPr>
        <p:spPr>
          <a:xfrm>
            <a:off x="1073467" y="901827"/>
            <a:ext cx="10058400" cy="3566160"/>
          </a:xfrm>
        </p:spPr>
        <p:txBody>
          <a:bodyPr numCol="1"/>
          <a:lstStyle/>
          <a:p>
            <a:r>
              <a:rPr altLang="sv-SE" dirty="0" lang="sv-SE"/>
              <a:t>Föräldramöte</a:t>
            </a:r>
            <a:br>
              <a:rPr altLang="sv-SE" dirty="0" lang="sv-SE"/>
            </a:br>
            <a:r>
              <a:rPr altLang="sv-SE" b="1" dirty="0" lang="sv-SE"/>
              <a:t>F/P-XX</a:t>
            </a:r>
            <a:br>
              <a:rPr altLang="sv-SE" dirty="0" lang="sv-SE"/>
            </a:br>
            <a:r>
              <a:rPr altLang="sv-SE" dirty="0" lang="sv-SE"/>
              <a:t>   </a:t>
            </a:r>
            <a:endParaRPr altLang="sv-SE" dirty="0" lang="sv-SE">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descr="Graphical user interface, text, application  Description automatically generated" id="7" name="Picture 6">
            <a:extLst>
              <a:ext uri="{FF2B5EF4-FFF2-40B4-BE49-F238E27FC236}">
                <a16:creationId xmlns:a16="http://schemas.microsoft.com/office/drawing/2014/main" id="{22D11628-A5C4-44A4-B0CB-44FA039E5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2295" y="1123527"/>
            <a:ext cx="2129720" cy="4604800"/>
          </a:xfrm>
          <a:prstGeom prst="rect">
            <a:avLst/>
          </a:prstGeom>
        </p:spPr>
      </p:pic>
      <p:cxnSp>
        <p:nvCxnSpPr>
          <p:cNvPr id="12" name="Straight Connector 11">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descr="Graphical user interface, text, application  Description automatically generated" id="5" name="Picture 4">
            <a:extLst>
              <a:ext uri="{FF2B5EF4-FFF2-40B4-BE49-F238E27FC236}">
                <a16:creationId xmlns:a16="http://schemas.microsoft.com/office/drawing/2014/main" id="{A10A8A18-D61E-444F-BE38-52BF5464F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488" y="1123527"/>
            <a:ext cx="2129720" cy="4604800"/>
          </a:xfrm>
          <a:prstGeom prst="rect">
            <a:avLst/>
          </a:prstGeom>
        </p:spPr>
      </p:pic>
      <p:cxnSp>
        <p:nvCxnSpPr>
          <p:cNvPr id="14" name="Straight Connector 13">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AdjustHandles="1" noChangeArrowheads="1" noChangeAspect="1" noChangeShapeType="1" noEditPoints="1" noGrp="1" noMove="1" noResize="1" noRot="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descr="Graphical user interface, text, application, email  Description automatically generated" id="6" name="Picture 5">
            <a:extLst>
              <a:ext uri="{FF2B5EF4-FFF2-40B4-BE49-F238E27FC236}">
                <a16:creationId xmlns:a16="http://schemas.microsoft.com/office/drawing/2014/main" id="{195828AD-5639-4611-A5D8-621D7A716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648" y="1123527"/>
            <a:ext cx="2129720" cy="4604800"/>
          </a:xfrm>
          <a:prstGeom prst="rect">
            <a:avLst/>
          </a:prstGeom>
        </p:spPr>
      </p:pic>
    </p:spTree>
    <p:extLst>
      <p:ext uri="{BB962C8B-B14F-4D97-AF65-F5344CB8AC3E}">
        <p14:creationId xmlns:p14="http://schemas.microsoft.com/office/powerpoint/2010/main" val="279114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B6C1-81B7-4107-BE06-EACA93811AB6}"/>
              </a:ext>
            </a:extLst>
          </p:cNvPr>
          <p:cNvSpPr>
            <a:spLocks noGrp="1"/>
          </p:cNvSpPr>
          <p:nvPr>
            <p:ph type="title"/>
          </p:nvPr>
        </p:nvSpPr>
        <p:spPr>
          <a:xfrm>
            <a:off x="804672" y="802955"/>
            <a:ext cx="4977976" cy="1454051"/>
          </a:xfrm>
        </p:spPr>
        <p:txBody>
          <a:bodyPr numCol="1">
            <a:normAutofit/>
          </a:bodyPr>
          <a:lstStyle/>
          <a:p>
            <a:r>
              <a:rPr altLang="nb-NO" dirty="0" err="1" lang="nb-NO"/>
              <a:t>Lagkassan</a:t>
            </a:r>
            <a:endParaRPr altLang="nb-NO" dirty="0" lang="nb-NO"/>
          </a:p>
        </p:txBody>
      </p:sp>
      <p:sp>
        <p:nvSpPr>
          <p:cNvPr id="3" name="Content Placeholder 2">
            <a:extLst>
              <a:ext uri="{FF2B5EF4-FFF2-40B4-BE49-F238E27FC236}">
                <a16:creationId xmlns:a16="http://schemas.microsoft.com/office/drawing/2014/main" id="{A8B3C591-8923-4F89-A539-E11372961A1E}"/>
              </a:ext>
            </a:extLst>
          </p:cNvPr>
          <p:cNvSpPr>
            <a:spLocks noGrp="1"/>
          </p:cNvSpPr>
          <p:nvPr>
            <p:ph idx="1"/>
          </p:nvPr>
        </p:nvSpPr>
        <p:spPr>
          <a:xfrm>
            <a:off x="490194" y="1715678"/>
            <a:ext cx="5788058" cy="4920792"/>
          </a:xfrm>
        </p:spPr>
        <p:txBody>
          <a:bodyPr anchor="ctr" numCol="1">
            <a:normAutofit/>
          </a:bodyPr>
          <a:lstStyle/>
          <a:p>
            <a:r>
              <a:rPr altLang="nb-NO" b="1" dirty="0" err="1" lang="nb-NO" sz="2000">
                <a:solidFill>
                  <a:srgbClr val="000000"/>
                </a:solidFill>
              </a:rPr>
              <a:t>Föreningen</a:t>
            </a:r>
            <a:r>
              <a:rPr altLang="nb-NO" b="1" dirty="0" lang="nb-NO" sz="2000">
                <a:solidFill>
                  <a:srgbClr val="000000"/>
                </a:solidFill>
              </a:rPr>
              <a:t> har en </a:t>
            </a:r>
            <a:r>
              <a:rPr altLang="nb-NO" b="1" dirty="0" err="1" lang="nb-NO" sz="2000">
                <a:solidFill>
                  <a:srgbClr val="000000"/>
                </a:solidFill>
              </a:rPr>
              <a:t>budget</a:t>
            </a:r>
            <a:r>
              <a:rPr altLang="nb-NO" b="1" dirty="0" lang="nb-NO" sz="2000">
                <a:solidFill>
                  <a:srgbClr val="000000"/>
                </a:solidFill>
              </a:rPr>
              <a:t> </a:t>
            </a:r>
            <a:r>
              <a:rPr altLang="nb-NO" b="1" dirty="0" err="1" lang="nb-NO" sz="2000">
                <a:solidFill>
                  <a:srgbClr val="000000"/>
                </a:solidFill>
              </a:rPr>
              <a:t>för</a:t>
            </a:r>
            <a:r>
              <a:rPr altLang="nb-NO" b="1" dirty="0" lang="nb-NO" sz="2000">
                <a:solidFill>
                  <a:srgbClr val="000000"/>
                </a:solidFill>
              </a:rPr>
              <a:t> </a:t>
            </a:r>
            <a:r>
              <a:rPr altLang="nb-NO" b="1" dirty="0" err="1" lang="nb-NO" sz="2000">
                <a:solidFill>
                  <a:srgbClr val="000000"/>
                </a:solidFill>
              </a:rPr>
              <a:t>varje</a:t>
            </a:r>
            <a:r>
              <a:rPr altLang="nb-NO" b="1" dirty="0" lang="nb-NO" sz="2000">
                <a:solidFill>
                  <a:srgbClr val="000000"/>
                </a:solidFill>
              </a:rPr>
              <a:t> lag:</a:t>
            </a:r>
          </a:p>
          <a:p>
            <a:pPr lvl="1"/>
            <a:r>
              <a:rPr altLang="nb-NO" dirty="0" lang="nb-NO" sz="1800">
                <a:solidFill>
                  <a:srgbClr val="000000"/>
                </a:solidFill>
              </a:rPr>
              <a:t>Standard material som </a:t>
            </a:r>
            <a:r>
              <a:rPr altLang="nb-NO" dirty="0" err="1" lang="nb-NO" sz="1800">
                <a:solidFill>
                  <a:srgbClr val="000000"/>
                </a:solidFill>
              </a:rPr>
              <a:t>bollar</a:t>
            </a:r>
            <a:r>
              <a:rPr altLang="nb-NO" dirty="0" lang="nb-NO" sz="1800">
                <a:solidFill>
                  <a:srgbClr val="000000"/>
                </a:solidFill>
              </a:rPr>
              <a:t>, koner </a:t>
            </a:r>
            <a:r>
              <a:rPr altLang="nb-NO" dirty="0" err="1" lang="nb-NO" sz="1800">
                <a:solidFill>
                  <a:srgbClr val="000000"/>
                </a:solidFill>
              </a:rPr>
              <a:t>och</a:t>
            </a:r>
            <a:r>
              <a:rPr altLang="nb-NO" dirty="0" lang="nb-NO" sz="1800">
                <a:solidFill>
                  <a:srgbClr val="000000"/>
                </a:solidFill>
              </a:rPr>
              <a:t> </a:t>
            </a:r>
            <a:r>
              <a:rPr altLang="nb-NO" dirty="0" err="1" lang="nb-NO" sz="1800">
                <a:solidFill>
                  <a:srgbClr val="000000"/>
                </a:solidFill>
              </a:rPr>
              <a:t>västar</a:t>
            </a:r>
            <a:endParaRPr altLang="nb-NO" dirty="0" lang="nb-NO" sz="1800">
              <a:solidFill>
                <a:srgbClr val="000000"/>
              </a:solidFill>
            </a:endParaRPr>
          </a:p>
          <a:p>
            <a:pPr lvl="1"/>
            <a:r>
              <a:rPr altLang="nb-NO" dirty="0" err="1" lang="nb-NO" sz="1800">
                <a:solidFill>
                  <a:srgbClr val="000000"/>
                </a:solidFill>
              </a:rPr>
              <a:t>Träning</a:t>
            </a:r>
            <a:r>
              <a:rPr altLang="nb-NO" dirty="0" lang="nb-NO" sz="1800">
                <a:solidFill>
                  <a:srgbClr val="000000"/>
                </a:solidFill>
              </a:rPr>
              <a:t> </a:t>
            </a:r>
            <a:r>
              <a:rPr altLang="nb-NO" dirty="0" err="1" lang="nb-NO" sz="1800">
                <a:solidFill>
                  <a:srgbClr val="000000"/>
                </a:solidFill>
              </a:rPr>
              <a:t>och</a:t>
            </a:r>
            <a:r>
              <a:rPr altLang="nb-NO" dirty="0" lang="nb-NO" sz="1800">
                <a:solidFill>
                  <a:srgbClr val="000000"/>
                </a:solidFill>
              </a:rPr>
              <a:t> match avgifter tex </a:t>
            </a:r>
            <a:r>
              <a:rPr altLang="nb-NO" dirty="0" err="1" lang="nb-NO" sz="1800">
                <a:solidFill>
                  <a:srgbClr val="000000"/>
                </a:solidFill>
              </a:rPr>
              <a:t>domarkostnader</a:t>
            </a:r>
            <a:r>
              <a:rPr altLang="nb-NO" dirty="0" lang="nb-NO" sz="1800">
                <a:solidFill>
                  <a:srgbClr val="000000"/>
                </a:solidFill>
              </a:rPr>
              <a:t>, planhyra</a:t>
            </a:r>
          </a:p>
          <a:p>
            <a:r>
              <a:rPr altLang="nb-NO" b="1" dirty="0" err="1" lang="nb-NO" sz="2000">
                <a:solidFill>
                  <a:srgbClr val="000000"/>
                </a:solidFill>
              </a:rPr>
              <a:t>Varför</a:t>
            </a:r>
            <a:r>
              <a:rPr altLang="nb-NO" b="1" dirty="0" lang="nb-NO" sz="2000">
                <a:solidFill>
                  <a:srgbClr val="000000"/>
                </a:solidFill>
              </a:rPr>
              <a:t> lagkassa?</a:t>
            </a:r>
          </a:p>
          <a:p>
            <a:pPr lvl="1"/>
            <a:r>
              <a:rPr altLang="nb-NO" dirty="0" lang="nb-NO" sz="2000">
                <a:solidFill>
                  <a:srgbClr val="000000"/>
                </a:solidFill>
              </a:rPr>
              <a:t>Cuper </a:t>
            </a:r>
            <a:r>
              <a:rPr altLang="nb-NO" dirty="0" err="1" lang="nb-NO" sz="2000">
                <a:solidFill>
                  <a:srgbClr val="000000"/>
                </a:solidFill>
              </a:rPr>
              <a:t>och</a:t>
            </a:r>
            <a:r>
              <a:rPr altLang="nb-NO" dirty="0" lang="nb-NO" sz="2000">
                <a:solidFill>
                  <a:srgbClr val="000000"/>
                </a:solidFill>
              </a:rPr>
              <a:t> </a:t>
            </a:r>
            <a:r>
              <a:rPr altLang="nb-NO" dirty="0" err="1" lang="nb-NO" sz="2000">
                <a:solidFill>
                  <a:srgbClr val="000000"/>
                </a:solidFill>
              </a:rPr>
              <a:t>träningsläger</a:t>
            </a:r>
            <a:endParaRPr altLang="nb-NO" dirty="0" lang="nb-NO" sz="2000">
              <a:solidFill>
                <a:srgbClr val="000000"/>
              </a:solidFill>
            </a:endParaRPr>
          </a:p>
          <a:p>
            <a:pPr lvl="1"/>
            <a:r>
              <a:rPr altLang="nb-NO" dirty="0" err="1" lang="nb-NO" sz="2000">
                <a:solidFill>
                  <a:srgbClr val="000000"/>
                </a:solidFill>
              </a:rPr>
              <a:t>Lagavslutningar</a:t>
            </a:r>
            <a:r>
              <a:rPr altLang="nb-NO" dirty="0" lang="nb-NO" sz="2000">
                <a:solidFill>
                  <a:srgbClr val="000000"/>
                </a:solidFill>
              </a:rPr>
              <a:t> </a:t>
            </a:r>
          </a:p>
          <a:p>
            <a:pPr lvl="1"/>
            <a:r>
              <a:rPr altLang="nb-NO" dirty="0" lang="nb-NO" sz="2000">
                <a:solidFill>
                  <a:srgbClr val="000000"/>
                </a:solidFill>
              </a:rPr>
              <a:t>Andra </a:t>
            </a:r>
            <a:r>
              <a:rPr altLang="nb-NO" dirty="0" err="1" lang="nb-NO" sz="2000">
                <a:solidFill>
                  <a:srgbClr val="000000"/>
                </a:solidFill>
              </a:rPr>
              <a:t>roliga</a:t>
            </a:r>
            <a:r>
              <a:rPr altLang="nb-NO" dirty="0" lang="nb-NO" sz="2000">
                <a:solidFill>
                  <a:srgbClr val="000000"/>
                </a:solidFill>
              </a:rPr>
              <a:t> aktiviteter med laget</a:t>
            </a:r>
          </a:p>
          <a:p>
            <a:pPr lvl="1"/>
            <a:r>
              <a:rPr altLang="nb-NO" dirty="0" err="1" lang="nb-NO" sz="2000">
                <a:solidFill>
                  <a:srgbClr val="000000"/>
                </a:solidFill>
              </a:rPr>
              <a:t>Extra</a:t>
            </a:r>
            <a:r>
              <a:rPr altLang="nb-NO" dirty="0" lang="nb-NO" sz="2000">
                <a:solidFill>
                  <a:srgbClr val="000000"/>
                </a:solidFill>
              </a:rPr>
              <a:t> </a:t>
            </a:r>
            <a:r>
              <a:rPr altLang="nb-NO" dirty="0" err="1" lang="nb-NO" sz="2000">
                <a:solidFill>
                  <a:srgbClr val="000000"/>
                </a:solidFill>
              </a:rPr>
              <a:t>träningsmaterial</a:t>
            </a:r>
            <a:endParaRPr altLang="nb-NO" dirty="0" lang="nb-NO" sz="2000">
              <a:solidFill>
                <a:srgbClr val="000000"/>
              </a:solidFill>
            </a:endParaRPr>
          </a:p>
          <a:p>
            <a:pPr lvl="1"/>
            <a:endParaRPr altLang="nb-NO" dirty="0" lang="nb-NO" sz="2000">
              <a:solidFill>
                <a:srgbClr val="000000"/>
              </a:solidFill>
            </a:endParaRPr>
          </a:p>
        </p:txBody>
      </p:sp>
      <p:pic>
        <p:nvPicPr>
          <p:cNvPr id="7" name="Picture 6">
            <a:extLst>
              <a:ext uri="{FF2B5EF4-FFF2-40B4-BE49-F238E27FC236}">
                <a16:creationId xmlns:a16="http://schemas.microsoft.com/office/drawing/2014/main" id="{D27E0496-4021-479E-AA86-C097DD5A3415}"/>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b="9745" r="3" t="11360"/>
          <a:stretch/>
        </p:blipFill>
        <p:spPr>
          <a:xfrm>
            <a:off x="5982650" y="3076732"/>
            <a:ext cx="4792674" cy="3781268"/>
          </a:xfrm>
          <a:custGeom>
            <a:avLst/>
            <a:gdLst>
              <a:gd fmla="*/ 2554615 w 4792674" name="connsiteX0"/>
              <a:gd fmla="*/ 0 h 3781268" name="connsiteY0"/>
              <a:gd fmla="*/ 4672942 w 4792674" name="connsiteX1"/>
              <a:gd fmla="*/ 1126306 h 3781268" name="connsiteY1"/>
              <a:gd fmla="*/ 4792674 w 4792674" name="connsiteX2"/>
              <a:gd fmla="*/ 1323391 h 3781268" name="connsiteY2"/>
              <a:gd fmla="*/ 4792674 w 4792674" name="connsiteX3"/>
              <a:gd fmla="*/ 3781268 h 3781268" name="connsiteY3"/>
              <a:gd fmla="*/ 313779 w 4792674" name="connsiteX4"/>
              <a:gd fmla="*/ 3781268 h 3781268" name="connsiteY4"/>
              <a:gd fmla="*/ 308328 w 4792674" name="connsiteX5"/>
              <a:gd fmla="*/ 3772297 h 3781268" name="connsiteY5"/>
              <a:gd fmla="*/ 0 w 4792674" name="connsiteX6"/>
              <a:gd fmla="*/ 2554615 h 3781268" name="connsiteY6"/>
              <a:gd fmla="*/ 2554615 w 4792674" name="connsiteX7"/>
              <a:gd fmla="*/ 0 h 3781268" name="connsiteY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781268" w="4792674">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343157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B6C1-81B7-4107-BE06-EACA93811AB6}"/>
              </a:ext>
            </a:extLst>
          </p:cNvPr>
          <p:cNvSpPr>
            <a:spLocks noGrp="1"/>
          </p:cNvSpPr>
          <p:nvPr>
            <p:ph type="title"/>
          </p:nvPr>
        </p:nvSpPr>
        <p:spPr>
          <a:xfrm>
            <a:off x="804672" y="802955"/>
            <a:ext cx="4977976" cy="1454051"/>
          </a:xfrm>
        </p:spPr>
        <p:txBody>
          <a:bodyPr numCol="1">
            <a:normAutofit/>
          </a:bodyPr>
          <a:lstStyle/>
          <a:p>
            <a:r>
              <a:rPr altLang="sv-SE" dirty="0" lang="sv-SE"/>
              <a:t>Pengar till lagkassan?</a:t>
            </a:r>
          </a:p>
        </p:txBody>
      </p:sp>
      <p:sp>
        <p:nvSpPr>
          <p:cNvPr id="3" name="Content Placeholder 2">
            <a:extLst>
              <a:ext uri="{FF2B5EF4-FFF2-40B4-BE49-F238E27FC236}">
                <a16:creationId xmlns:a16="http://schemas.microsoft.com/office/drawing/2014/main" id="{A8B3C591-8923-4F89-A539-E11372961A1E}"/>
              </a:ext>
            </a:extLst>
          </p:cNvPr>
          <p:cNvSpPr>
            <a:spLocks noGrp="1"/>
          </p:cNvSpPr>
          <p:nvPr>
            <p:ph idx="1"/>
          </p:nvPr>
        </p:nvSpPr>
        <p:spPr>
          <a:xfrm>
            <a:off x="490193" y="1715678"/>
            <a:ext cx="6834632" cy="4920792"/>
          </a:xfrm>
        </p:spPr>
        <p:txBody>
          <a:bodyPr anchor="ctr" numCol="1">
            <a:normAutofit lnSpcReduction="10000"/>
          </a:bodyPr>
          <a:lstStyle/>
          <a:p>
            <a:r>
              <a:rPr altLang="sv-SE" b="1" dirty="0" lang="sv-SE" sz="1600">
                <a:solidFill>
                  <a:srgbClr val="000000"/>
                </a:solidFill>
              </a:rPr>
              <a:t>IFK-häftet (faktureras med medlemsavgiften)</a:t>
            </a:r>
          </a:p>
          <a:p>
            <a:pPr lvl="1"/>
            <a:r>
              <a:rPr altLang="sv-SE" dirty="0" lang="sv-SE" sz="1200">
                <a:solidFill>
                  <a:srgbClr val="000000"/>
                </a:solidFill>
              </a:rPr>
              <a:t>2 ggr per år (mars och augusti)</a:t>
            </a:r>
          </a:p>
          <a:p>
            <a:pPr lvl="1"/>
            <a:r>
              <a:rPr altLang="sv-SE" dirty="0" lang="sv-SE" sz="1200">
                <a:solidFill>
                  <a:srgbClr val="000000"/>
                </a:solidFill>
              </a:rPr>
              <a:t>Halva intäkten går till lagkassan</a:t>
            </a:r>
          </a:p>
          <a:p>
            <a:pPr lvl="1"/>
            <a:r>
              <a:rPr altLang="sv-SE" dirty="0" lang="sv-SE" sz="1200">
                <a:solidFill>
                  <a:srgbClr val="000000"/>
                </a:solidFill>
              </a:rPr>
              <a:t>Varje häfte kostar 300:-</a:t>
            </a:r>
          </a:p>
          <a:p>
            <a:pPr lvl="1"/>
            <a:r>
              <a:rPr altLang="sv-SE" dirty="0" lang="sv-SE" sz="1200">
                <a:solidFill>
                  <a:srgbClr val="000000"/>
                </a:solidFill>
              </a:rPr>
              <a:t>Minsta antal: 2st per hushåll</a:t>
            </a:r>
          </a:p>
          <a:p>
            <a:r>
              <a:rPr altLang="sv-SE" b="1" dirty="0" lang="sv-SE" sz="1600">
                <a:solidFill>
                  <a:srgbClr val="000000"/>
                </a:solidFill>
              </a:rPr>
              <a:t>Kiosk</a:t>
            </a:r>
          </a:p>
          <a:p>
            <a:pPr lvl="1"/>
            <a:r>
              <a:rPr altLang="sv-SE" dirty="0" lang="sv-SE" sz="1400">
                <a:solidFill>
                  <a:srgbClr val="000000"/>
                </a:solidFill>
              </a:rPr>
              <a:t>Kioskintäkter delas lika mellan alla lag på schemalagda dagar. </a:t>
            </a:r>
          </a:p>
          <a:p>
            <a:pPr lvl="1"/>
            <a:r>
              <a:rPr altLang="sv-SE" dirty="0" lang="sv-SE" sz="1400">
                <a:solidFill>
                  <a:srgbClr val="000000"/>
                </a:solidFill>
              </a:rPr>
              <a:t>1/3 av intäkten går till lagkassan (ej schamalagda dagar)</a:t>
            </a:r>
          </a:p>
          <a:p>
            <a:r>
              <a:rPr altLang="sv-SE" b="1" dirty="0" lang="sv-SE" sz="1600">
                <a:solidFill>
                  <a:srgbClr val="000000"/>
                </a:solidFill>
              </a:rPr>
              <a:t>Övrig försäljning</a:t>
            </a:r>
          </a:p>
          <a:p>
            <a:pPr lvl="1"/>
            <a:r>
              <a:rPr altLang="sv-SE" dirty="0" lang="sv-SE" sz="1200">
                <a:solidFill>
                  <a:srgbClr val="000000"/>
                </a:solidFill>
              </a:rPr>
              <a:t>Bingolotto uppsitarkväll 23 dec. (1/2 av intäkter går till laget)</a:t>
            </a:r>
          </a:p>
          <a:p>
            <a:pPr lvl="1"/>
            <a:r>
              <a:rPr altLang="sv-SE" dirty="0" lang="sv-SE" sz="1200">
                <a:solidFill>
                  <a:srgbClr val="000000"/>
                </a:solidFill>
              </a:rPr>
              <a:t>Alla intäkter går till lagkassan, tex strandstädning, kakförsäljning</a:t>
            </a:r>
          </a:p>
        </p:txBody>
      </p:sp>
      <p:sp>
        <p:nvSpPr>
          <p:cNvPr id="8" name="Rectangle: Rounded Corners 7">
            <a:extLst>
              <a:ext uri="{FF2B5EF4-FFF2-40B4-BE49-F238E27FC236}">
                <a16:creationId xmlns:a16="http://schemas.microsoft.com/office/drawing/2014/main" id="{18C03556-18E5-441F-966E-853EFF72B2FB}"/>
              </a:ext>
            </a:extLst>
          </p:cNvPr>
          <p:cNvSpPr/>
          <p:nvPr/>
        </p:nvSpPr>
        <p:spPr>
          <a:xfrm>
            <a:off x="7324825" y="3244911"/>
            <a:ext cx="4291343" cy="3059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dirty="0" err="1" lang="en-US" sz="3600"/>
              <a:t>Hur</a:t>
            </a:r>
            <a:r>
              <a:rPr dirty="0" lang="en-US" sz="3600"/>
              <a:t> </a:t>
            </a:r>
            <a:r>
              <a:rPr dirty="0" err="1" lang="en-US" sz="3600"/>
              <a:t>kan</a:t>
            </a:r>
            <a:r>
              <a:rPr dirty="0" lang="en-US" sz="3600"/>
              <a:t> Ni </a:t>
            </a:r>
            <a:r>
              <a:rPr dirty="0" err="1" lang="en-US" sz="3600"/>
              <a:t>bidra</a:t>
            </a:r>
            <a:r>
              <a:rPr dirty="0" lang="en-US" sz="3600"/>
              <a:t> till </a:t>
            </a:r>
            <a:r>
              <a:rPr dirty="0" err="1" lang="en-US" sz="3600"/>
              <a:t>att</a:t>
            </a:r>
            <a:r>
              <a:rPr dirty="0" lang="en-US" sz="3600"/>
              <a:t> </a:t>
            </a:r>
            <a:r>
              <a:rPr dirty="0" err="1" lang="en-US" sz="3600"/>
              <a:t>laget</a:t>
            </a:r>
            <a:r>
              <a:rPr dirty="0" lang="en-US" sz="3600"/>
              <a:t> </a:t>
            </a:r>
            <a:r>
              <a:rPr dirty="0" err="1" lang="en-US" sz="3600"/>
              <a:t>får</a:t>
            </a:r>
            <a:r>
              <a:rPr dirty="0" lang="en-US" sz="3600"/>
              <a:t> </a:t>
            </a:r>
            <a:r>
              <a:rPr dirty="0" err="1" lang="en-US" sz="3600"/>
              <a:t>pengar</a:t>
            </a:r>
            <a:r>
              <a:rPr dirty="0" lang="en-US" sz="3600"/>
              <a:t> till </a:t>
            </a:r>
            <a:r>
              <a:rPr dirty="0" err="1" lang="en-US" sz="3600"/>
              <a:t>roliga</a:t>
            </a:r>
            <a:r>
              <a:rPr dirty="0" lang="en-US" sz="3600"/>
              <a:t> </a:t>
            </a:r>
            <a:r>
              <a:rPr dirty="0" err="1" lang="en-US" sz="3600"/>
              <a:t>aktiviteter</a:t>
            </a:r>
            <a:r>
              <a:rPr dirty="0" lang="en-US" sz="3600"/>
              <a:t>?</a:t>
            </a:r>
          </a:p>
        </p:txBody>
      </p:sp>
      <p:pic>
        <p:nvPicPr>
          <p:cNvPr id="6" name="Picture 5">
            <a:extLst>
              <a:ext uri="{FF2B5EF4-FFF2-40B4-BE49-F238E27FC236}">
                <a16:creationId xmlns:a16="http://schemas.microsoft.com/office/drawing/2014/main" id="{270A2ED4-14D0-4293-9D9F-A0E012BA1174}"/>
              </a:ext>
            </a:extLst>
          </p:cNvPr>
          <p:cNvPicPr>
            <a:picLocks noChangeAspect="1"/>
          </p:cNvPicPr>
          <p:nvPr/>
        </p:nvPicPr>
        <p:blipFill>
          <a:blip r:embed="rId2"/>
          <a:stretch>
            <a:fillRect/>
          </a:stretch>
        </p:blipFill>
        <p:spPr>
          <a:xfrm>
            <a:off x="6096000" y="221530"/>
            <a:ext cx="3400424" cy="2852737"/>
          </a:xfrm>
          <a:prstGeom prst="rect">
            <a:avLst/>
          </a:prstGeom>
        </p:spPr>
      </p:pic>
    </p:spTree>
    <p:extLst>
      <p:ext uri="{BB962C8B-B14F-4D97-AF65-F5344CB8AC3E}">
        <p14:creationId xmlns:p14="http://schemas.microsoft.com/office/powerpoint/2010/main" val="222570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Bilderesultat for facebook" id="1026" name="Picture 2">
            <a:hlinkClick r:id="rId2"/>
            <a:extLst>
              <a:ext uri="{FF2B5EF4-FFF2-40B4-BE49-F238E27FC236}">
                <a16:creationId xmlns:a16="http://schemas.microsoft.com/office/drawing/2014/main" id="{4B4EF1D4-1B47-4912-9536-862BA6A4D3F7}"/>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0" y="985837"/>
            <a:ext cx="42862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D657E5D-4C41-48FD-B31B-C8C776852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04985"/>
            <a:ext cx="5331417" cy="2271978"/>
          </a:xfrm>
          <a:prstGeom prst="rect">
            <a:avLst/>
          </a:prstGeom>
        </p:spPr>
      </p:pic>
      <p:sp>
        <p:nvSpPr>
          <p:cNvPr id="3" name="Content Placeholder 2">
            <a:extLst>
              <a:ext uri="{FF2B5EF4-FFF2-40B4-BE49-F238E27FC236}">
                <a16:creationId xmlns:a16="http://schemas.microsoft.com/office/drawing/2014/main" id="{352C2129-971A-421C-8026-9ED2ECA6EADC}"/>
              </a:ext>
            </a:extLst>
          </p:cNvPr>
          <p:cNvSpPr>
            <a:spLocks noGrp="1"/>
          </p:cNvSpPr>
          <p:nvPr>
            <p:ph idx="1"/>
          </p:nvPr>
        </p:nvSpPr>
        <p:spPr>
          <a:xfrm>
            <a:off x="362857" y="478971"/>
            <a:ext cx="10990943" cy="5697992"/>
          </a:xfrm>
        </p:spPr>
        <p:txBody>
          <a:bodyPr anchor="t" bIns="45720" lIns="91440" numCol="1" rIns="91440" rtlCol="0" tIns="45720" vert="horz">
            <a:normAutofit/>
          </a:bodyPr>
          <a:lstStyle/>
          <a:p>
            <a:pPr indent="0" marL="0">
              <a:buNone/>
            </a:pPr>
            <a:r>
              <a:rPr altLang="sv-SE" dirty="0" lang="sv-SE" sz="5400"/>
              <a:t>Följ</a:t>
            </a:r>
            <a:r>
              <a:rPr altLang="nb-NO" dirty="0" lang="nb-NO" sz="5400"/>
              <a:t> oss på</a:t>
            </a:r>
          </a:p>
          <a:p>
            <a:pPr indent="0" marL="0">
              <a:buNone/>
            </a:pPr>
            <a:endParaRPr altLang="nb-NO" dirty="0" lang="nb-NO" sz="5400"/>
          </a:p>
          <a:p>
            <a:pPr indent="0" marL="0">
              <a:buNone/>
            </a:pPr>
            <a:endParaRPr altLang="nb-NO" dirty="0" lang="nb-NO"/>
          </a:p>
          <a:p>
            <a:pPr indent="0" marL="0">
              <a:buNone/>
            </a:pPr>
            <a:endParaRPr altLang="nb-NO" dirty="0" lang="nb-NO"/>
          </a:p>
          <a:p>
            <a:pPr indent="0" marL="0">
              <a:buNone/>
            </a:pPr>
            <a:r>
              <a:rPr altLang="nb-NO" dirty="0" lang="nb-NO"/>
              <a:t>@ifkstromstad </a:t>
            </a:r>
            <a:r>
              <a:rPr altLang="nb-NO" dirty="0" lang="nb-NO">
                <a:hlinkClick r:id="rId5"/>
              </a:rPr>
              <a:t>https://www.facebook.com/ifkstromstad</a:t>
            </a:r>
            <a:r>
              <a:rPr altLang="nb-NO" dirty="0" lang="nb-NO"/>
              <a:t> </a:t>
            </a:r>
          </a:p>
          <a:p>
            <a:pPr indent="0" marL="0">
              <a:buNone/>
            </a:pPr>
            <a:endParaRPr altLang="nb-NO" dirty="0" lang="nb-NO"/>
          </a:p>
          <a:p>
            <a:pPr indent="0" marL="0">
              <a:buNone/>
            </a:pPr>
            <a:endParaRPr altLang="nb-NO" dirty="0" lang="nb-NO"/>
          </a:p>
          <a:p>
            <a:pPr indent="0" marL="0">
              <a:buNone/>
            </a:pPr>
            <a:endParaRPr altLang="nb-NO" dirty="0" lang="nb-NO"/>
          </a:p>
          <a:p>
            <a:pPr indent="0" marL="0">
              <a:buNone/>
            </a:pPr>
            <a:endParaRPr altLang="nb-NO" dirty="0" lang="nb-NO"/>
          </a:p>
          <a:p>
            <a:pPr indent="0" marL="0">
              <a:buNone/>
            </a:pPr>
            <a:endParaRPr altLang="nb-NO" dirty="0" lang="nb-NO"/>
          </a:p>
          <a:p>
            <a:pPr indent="0" marL="0">
              <a:buNone/>
            </a:pPr>
            <a:r>
              <a:rPr altLang="nb-NO" dirty="0" lang="nb-NO"/>
              <a:t>@ifkstd1907    </a:t>
            </a:r>
            <a:r>
              <a:rPr altLang="nb-NO" dirty="0" lang="nb-NO">
                <a:hlinkClick r:id="rId6"/>
              </a:rPr>
              <a:t>https://www.instagram.com/ifkstd1907</a:t>
            </a:r>
            <a:r>
              <a:rPr altLang="nb-NO" dirty="0" lang="nb-NO"/>
              <a:t> </a:t>
            </a:r>
          </a:p>
        </p:txBody>
      </p:sp>
      <p:pic>
        <p:nvPicPr>
          <p:cNvPr id="9" name="Picture 8">
            <a:extLst>
              <a:ext uri="{FF2B5EF4-FFF2-40B4-BE49-F238E27FC236}">
                <a16:creationId xmlns:a16="http://schemas.microsoft.com/office/drawing/2014/main" id="{261CEA7D-95D2-462E-A910-2E2C0E020103}"/>
              </a:ext>
            </a:extLst>
          </p:cNvPr>
          <p:cNvPicPr>
            <a:picLocks noChangeAspect="1"/>
          </p:cNvPicPr>
          <p:nvPr/>
        </p:nvPicPr>
        <p:blipFill>
          <a:blip r:embed="rId7"/>
          <a:stretch>
            <a:fillRect/>
          </a:stretch>
        </p:blipFill>
        <p:spPr>
          <a:xfrm>
            <a:off x="6623787" y="377371"/>
            <a:ext cx="2815946" cy="3193925"/>
          </a:xfrm>
          <a:prstGeom prst="rect">
            <a:avLst/>
          </a:prstGeom>
        </p:spPr>
      </p:pic>
      <p:sp>
        <p:nvSpPr>
          <p:cNvPr id="4" name="Rectangle: Rounded Corners 3">
            <a:extLst>
              <a:ext uri="{FF2B5EF4-FFF2-40B4-BE49-F238E27FC236}">
                <a16:creationId xmlns:a16="http://schemas.microsoft.com/office/drawing/2014/main" id="{85E18759-5A39-47B0-913C-41059B9384C4}"/>
              </a:ext>
            </a:extLst>
          </p:cNvPr>
          <p:cNvSpPr/>
          <p:nvPr/>
        </p:nvSpPr>
        <p:spPr>
          <a:xfrm>
            <a:off x="6096000" y="142043"/>
            <a:ext cx="3545150" cy="235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dirty="0" err="1" lang="en-US"/>
              <a:t>Hemsida</a:t>
            </a:r>
            <a:r>
              <a:rPr dirty="0" lang="en-US"/>
              <a:t>: www.ifkstromstad.se</a:t>
            </a:r>
          </a:p>
        </p:txBody>
      </p:sp>
    </p:spTree>
    <p:extLst>
      <p:ext uri="{BB962C8B-B14F-4D97-AF65-F5344CB8AC3E}">
        <p14:creationId xmlns:p14="http://schemas.microsoft.com/office/powerpoint/2010/main" val="182149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2B3B9A-38C8-48BF-978F-7DBC5B321AC9}"/>
              </a:ext>
            </a:extLst>
          </p:cNvPr>
          <p:cNvSpPr txBox="1">
            <a:spLocks noGrp="1"/>
          </p:cNvSpPr>
          <p:nvPr>
            <p:ph type="title"/>
          </p:nvPr>
        </p:nvSpPr>
        <p:spPr>
          <a:xfrm>
            <a:off x="1097280" y="286600"/>
            <a:ext cx="10058400" cy="1450759"/>
          </a:xfrm>
        </p:spPr>
        <p:txBody>
          <a:bodyPr numCol="1"/>
          <a:lstStyle/>
          <a:p>
            <a:pPr lvl="0"/>
            <a:r>
              <a:rPr altLang="sv-SE" lang="sv-SE"/>
              <a:t>Status i laget</a:t>
            </a:r>
          </a:p>
        </p:txBody>
      </p:sp>
      <p:sp>
        <p:nvSpPr>
          <p:cNvPr id="3" name="Platshållare för innehåll 2">
            <a:extLst>
              <a:ext uri="{FF2B5EF4-FFF2-40B4-BE49-F238E27FC236}">
                <a16:creationId xmlns:a16="http://schemas.microsoft.com/office/drawing/2014/main" id="{0E422889-3E23-4DF4-A24C-F60AA7CDC7F7}"/>
              </a:ext>
            </a:extLst>
          </p:cNvPr>
          <p:cNvSpPr txBox="1">
            <a:spLocks noGrp="1"/>
          </p:cNvSpPr>
          <p:nvPr>
            <p:ph idx="1"/>
          </p:nvPr>
        </p:nvSpPr>
        <p:spPr>
          <a:xfrm>
            <a:off x="639957" y="1912496"/>
            <a:ext cx="10058400" cy="4023360"/>
          </a:xfrm>
        </p:spPr>
        <p:txBody>
          <a:bodyPr numCol="1">
            <a:normAutofit fontScale="85000" lnSpcReduction="20000"/>
          </a:bodyPr>
          <a:lstStyle/>
          <a:p>
            <a:pPr>
              <a:lnSpc>
                <a:spcPct val="70000"/>
              </a:lnSpc>
              <a:buFont pitchFamily="34" typeface="Arial"/>
              <a:buChar char="•"/>
            </a:pPr>
            <a:r>
              <a:rPr altLang="sv-SE" dirty="0" lang="sv-SE" sz="1900"/>
              <a:t>Idag är vi ca XX st spelare i laget, </a:t>
            </a:r>
            <a:endParaRPr altLang="sv-SE" dirty="0" lang="sv-SE" sz="1900">
              <a:ea typeface="Calibri"/>
              <a:cs typeface="Calibri"/>
            </a:endParaRPr>
          </a:p>
          <a:p>
            <a:pPr lvl="0">
              <a:lnSpc>
                <a:spcPct val="70000"/>
              </a:lnSpc>
              <a:buFont pitchFamily="34" typeface="Arial"/>
              <a:buChar char="•"/>
            </a:pPr>
            <a:r>
              <a:rPr altLang="sv-SE" dirty="0" lang="sv-SE" sz="1900"/>
              <a:t> Tänare/Lagledare:</a:t>
            </a:r>
            <a:endParaRPr altLang="sv-SE" dirty="0" lang="sv-SE" sz="1900">
              <a:ea typeface="Calibri"/>
              <a:cs typeface="Calibri"/>
            </a:endParaRPr>
          </a:p>
          <a:p>
            <a:pPr lvl="1" marL="383540">
              <a:lnSpc>
                <a:spcPct val="70000"/>
              </a:lnSpc>
              <a:buFont pitchFamily="34" typeface="Arial"/>
              <a:buChar char="•"/>
            </a:pPr>
            <a:r>
              <a:rPr altLang="sv-SE" b="1" dirty="0" lang="sv-SE" sz="1700">
                <a:cs typeface="Calibri"/>
              </a:rPr>
              <a:t>XX</a:t>
            </a:r>
          </a:p>
          <a:p>
            <a:pPr lvl="1" marL="383540">
              <a:lnSpc>
                <a:spcPct val="70000"/>
              </a:lnSpc>
              <a:buFont pitchFamily="34" typeface="Arial"/>
              <a:buChar char="•"/>
            </a:pPr>
            <a:r>
              <a:rPr altLang="sv-SE" dirty="0" lang="sv-SE" sz="1700">
                <a:solidFill>
                  <a:srgbClr val="FF0000"/>
                </a:solidFill>
                <a:cs typeface="Calibri"/>
              </a:rPr>
              <a:t>Några som kan vara med ibland?</a:t>
            </a:r>
          </a:p>
          <a:p>
            <a:pPr>
              <a:lnSpc>
                <a:spcPct val="70000"/>
              </a:lnSpc>
              <a:buFont pitchFamily="34" typeface="Arial"/>
              <a:buChar char="•"/>
            </a:pPr>
            <a:r>
              <a:rPr altLang="sv-SE" dirty="0" lang="sv-SE" sz="1900"/>
              <a:t>Lagföräldrar:</a:t>
            </a:r>
          </a:p>
          <a:p>
            <a:pPr lvl="1">
              <a:lnSpc>
                <a:spcPct val="70000"/>
              </a:lnSpc>
              <a:buFont pitchFamily="34" typeface="Arial"/>
              <a:buChar char="•"/>
            </a:pPr>
            <a:r>
              <a:rPr altLang="sv-SE" b="1" dirty="0" lang="sv-SE" sz="1700">
                <a:ea typeface="Calibri"/>
                <a:cs typeface="Calibri"/>
              </a:rPr>
              <a:t>XX</a:t>
            </a:r>
          </a:p>
          <a:p>
            <a:pPr>
              <a:lnSpc>
                <a:spcPct val="70000"/>
              </a:lnSpc>
              <a:buFont pitchFamily="34" typeface="Arial"/>
              <a:buChar char="•"/>
            </a:pPr>
            <a:r>
              <a:rPr altLang="sv-SE" dirty="0" lang="sv-SE" sz="1900"/>
              <a:t> Lagföräldrarna sitter till nästa föräldramöte då vi utser 2 nya.</a:t>
            </a:r>
          </a:p>
          <a:p>
            <a:pPr lvl="0">
              <a:lnSpc>
                <a:spcPct val="70000"/>
              </a:lnSpc>
              <a:buFont pitchFamily="34" typeface="Arial"/>
              <a:buChar char="•"/>
            </a:pPr>
            <a:r>
              <a:rPr altLang="sv-SE" dirty="0" lang="sv-SE" sz="1900"/>
              <a:t>Som lagförälder ska man:</a:t>
            </a:r>
          </a:p>
          <a:p>
            <a:pPr lvl="1" marL="383540">
              <a:lnSpc>
                <a:spcPct val="70000"/>
              </a:lnSpc>
              <a:buFont pitchFamily="34" typeface="Arial"/>
              <a:buChar char="•"/>
            </a:pPr>
            <a:r>
              <a:rPr altLang="sv-SE" dirty="0" lang="sv-SE" sz="1700"/>
              <a:t>Gör kioskschema och körschema</a:t>
            </a:r>
          </a:p>
          <a:p>
            <a:pPr lvl="1" marL="383540">
              <a:lnSpc>
                <a:spcPct val="70000"/>
              </a:lnSpc>
              <a:buFont pitchFamily="34" typeface="Arial"/>
              <a:buChar char="•"/>
            </a:pPr>
            <a:r>
              <a:rPr altLang="sv-SE" dirty="0" lang="sv-SE" sz="1700"/>
              <a:t>Trivsel: avslutning vår/höst, eventuell social aktivitet. </a:t>
            </a:r>
          </a:p>
          <a:p>
            <a:pPr lvl="1" marL="383540">
              <a:lnSpc>
                <a:spcPct val="70000"/>
              </a:lnSpc>
              <a:buFont pitchFamily="34" typeface="Arial"/>
              <a:buChar char="•"/>
            </a:pPr>
            <a:r>
              <a:rPr altLang="sv-SE" dirty="0" lang="sv-SE" sz="1700">
                <a:cs typeface="Calibri"/>
              </a:rPr>
              <a:t>Är med på möten med andra lagföräldrar (ca 2-3 möten per år)</a:t>
            </a:r>
          </a:p>
          <a:p>
            <a:pPr lvl="1" marL="383540">
              <a:lnSpc>
                <a:spcPct val="70000"/>
              </a:lnSpc>
              <a:buFont pitchFamily="34" typeface="Arial"/>
              <a:buChar char="•"/>
            </a:pPr>
            <a:r>
              <a:rPr altLang="sv-SE" dirty="0" lang="sv-SE" sz="1700">
                <a:cs typeface="Calibri"/>
              </a:rPr>
              <a:t>Se mer på hemsidan: </a:t>
            </a:r>
            <a:r>
              <a:rPr altLang="sv-SE" dirty="0" lang="sv-SE" sz="1700">
                <a:cs typeface="Calibri"/>
                <a:hlinkClick r:id="rId2"/>
              </a:rPr>
              <a:t>https://www.ifkstromstad.se/sida/?ID=391910</a:t>
            </a:r>
            <a:endParaRPr altLang="sv-SE" dirty="0" lang="sv-SE" sz="1700">
              <a:cs typeface="Calibri"/>
            </a:endParaRPr>
          </a:p>
          <a:p>
            <a:pPr lvl="0">
              <a:lnSpc>
                <a:spcPct val="70000"/>
              </a:lnSpc>
              <a:buFont pitchFamily="34" typeface="Arial"/>
              <a:buChar char="•"/>
            </a:pPr>
            <a:r>
              <a:rPr altLang="sv-SE" dirty="0" lang="sv-SE" sz="1900"/>
              <a:t>Info via Facebook och </a:t>
            </a:r>
            <a:r>
              <a:rPr altLang="sv-SE" dirty="0" err="1" lang="sv-SE" sz="1900"/>
              <a:t>sportadmin</a:t>
            </a:r>
            <a:r>
              <a:rPr altLang="sv-SE" dirty="0" lang="sv-SE" sz="1900"/>
              <a:t> </a:t>
            </a:r>
            <a:r>
              <a:rPr altLang="sv-SE" dirty="0" err="1" lang="sv-SE" sz="1900"/>
              <a:t>app</a:t>
            </a:r>
            <a:endParaRPr altLang="sv-SE" dirty="0" lang="sv-SE" sz="1900"/>
          </a:p>
          <a:p>
            <a:pPr lvl="1" marL="383540">
              <a:lnSpc>
                <a:spcPct val="70000"/>
              </a:lnSpc>
              <a:buFont pitchFamily="34" typeface="Arial"/>
              <a:buChar char="•"/>
            </a:pPr>
            <a:r>
              <a:rPr altLang="sv-SE" b="1" dirty="0" lang="sv-SE" sz="1700"/>
              <a:t>XX</a:t>
            </a:r>
            <a:r>
              <a:rPr altLang="sv-SE" dirty="0" lang="sv-SE" sz="1700"/>
              <a:t> på Facebook – Är alla med i gruppen?</a:t>
            </a:r>
            <a:endParaRPr altLang="sv-SE" b="1" dirty="0" lang="sv-SE" sz="1700">
              <a:cs typeface="Calibri"/>
            </a:endParaRPr>
          </a:p>
          <a:p>
            <a:pPr lvl="1" marL="383540">
              <a:lnSpc>
                <a:spcPct val="70000"/>
              </a:lnSpc>
              <a:buFont pitchFamily="34" typeface="Arial"/>
              <a:buChar char="•"/>
            </a:pPr>
            <a:r>
              <a:rPr altLang="sv-SE" dirty="0" err="1" lang="sv-SE" sz="1700"/>
              <a:t>Sportadmins</a:t>
            </a:r>
            <a:r>
              <a:rPr altLang="sv-SE" dirty="0" lang="sv-SE" sz="1700"/>
              <a:t> </a:t>
            </a:r>
            <a:r>
              <a:rPr altLang="sv-SE" dirty="0" err="1" lang="sv-SE" sz="1700"/>
              <a:t>medlemsapp</a:t>
            </a:r>
            <a:r>
              <a:rPr altLang="sv-SE" dirty="0" lang="sv-SE" sz="1700"/>
              <a:t> - Har alla det i sina mobiler?</a:t>
            </a:r>
            <a:endParaRPr altLang="sv-SE" dirty="0" lang="sv-SE" sz="1700">
              <a:cs typeface="Calibri"/>
            </a:endParaRPr>
          </a:p>
          <a:p>
            <a:pPr lvl="0">
              <a:lnSpc>
                <a:spcPct val="70000"/>
              </a:lnSpc>
              <a:buFont pitchFamily="34" typeface="Arial"/>
              <a:buChar char="•"/>
            </a:pPr>
            <a:r>
              <a:rPr altLang="sv-SE" dirty="0" lang="sv-SE" sz="1800"/>
              <a:t>Kalendern för laget finns även på </a:t>
            </a:r>
            <a:r>
              <a:rPr altLang="sv-SE" dirty="0" err="1" lang="sv-SE" sz="1800"/>
              <a:t>IFK’s</a:t>
            </a:r>
            <a:r>
              <a:rPr altLang="sv-SE" dirty="0" lang="sv-SE" sz="1800"/>
              <a:t> hemsida</a:t>
            </a:r>
          </a:p>
          <a:p>
            <a:pPr lvl="0">
              <a:lnSpc>
                <a:spcPct val="70000"/>
              </a:lnSpc>
              <a:buFont pitchFamily="34" typeface="Arial"/>
              <a:buChar char="•"/>
            </a:pPr>
            <a:r>
              <a:rPr altLang="sv-SE" dirty="0" lang="sv-SE" sz="1800"/>
              <a:t>Kallelse till träning och match sker via </a:t>
            </a:r>
            <a:r>
              <a:rPr altLang="sv-SE" dirty="0" err="1" lang="sv-SE" sz="1800"/>
              <a:t>sportadmins</a:t>
            </a:r>
            <a:r>
              <a:rPr altLang="sv-SE" dirty="0" lang="sv-SE" sz="1800"/>
              <a:t> </a:t>
            </a:r>
            <a:r>
              <a:rPr altLang="sv-SE" dirty="0" err="1" lang="sv-SE" sz="1800"/>
              <a:t>medlemsapp</a:t>
            </a:r>
            <a:r>
              <a:rPr altLang="sv-SE" dirty="0" lang="sv-SE" sz="1800"/>
              <a:t> och mail, viktigt att svara innan utsatt dag/tid.</a:t>
            </a:r>
            <a:endParaRPr altLang="sv-SE" dirty="0" lang="sv-SE" sz="1900"/>
          </a:p>
        </p:txBody>
      </p:sp>
      <p:sp>
        <p:nvSpPr>
          <p:cNvPr id="4" name="Rectangle: Rounded Corners 3">
            <a:extLst>
              <a:ext uri="{FF2B5EF4-FFF2-40B4-BE49-F238E27FC236}">
                <a16:creationId xmlns:a16="http://schemas.microsoft.com/office/drawing/2014/main" id="{3662D848-F6B9-40B9-8F68-CFF92C69BB13}"/>
              </a:ext>
            </a:extLst>
          </p:cNvPr>
          <p:cNvSpPr/>
          <p:nvPr/>
        </p:nvSpPr>
        <p:spPr>
          <a:xfrm>
            <a:off x="7040879" y="2350008"/>
            <a:ext cx="4511163" cy="27706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dirty="0" lang="en-US"/>
              <a:t>Vi </a:t>
            </a:r>
            <a:r>
              <a:rPr dirty="0" err="1" lang="en-US"/>
              <a:t>behöver</a:t>
            </a:r>
            <a:r>
              <a:rPr dirty="0" lang="en-US"/>
              <a:t> </a:t>
            </a:r>
            <a:r>
              <a:rPr dirty="0" err="1" lang="en-US"/>
              <a:t>bli</a:t>
            </a:r>
            <a:r>
              <a:rPr dirty="0" lang="en-US"/>
              <a:t> </a:t>
            </a:r>
            <a:r>
              <a:rPr b="1" dirty="0" err="1" lang="en-US"/>
              <a:t>fler</a:t>
            </a:r>
            <a:r>
              <a:rPr b="1" dirty="0" lang="en-US"/>
              <a:t> </a:t>
            </a:r>
            <a:r>
              <a:rPr b="1" dirty="0" err="1" lang="en-US"/>
              <a:t>ledare</a:t>
            </a:r>
            <a:r>
              <a:rPr dirty="0" lang="en-US"/>
              <a:t>, </a:t>
            </a:r>
            <a:r>
              <a:rPr dirty="0" err="1" lang="en-US"/>
              <a:t>speciellt</a:t>
            </a:r>
            <a:r>
              <a:rPr dirty="0" lang="en-US"/>
              <a:t> </a:t>
            </a:r>
            <a:r>
              <a:rPr b="1" dirty="0" err="1" lang="en-US"/>
              <a:t>kvinnliga</a:t>
            </a:r>
            <a:r>
              <a:rPr b="1" dirty="0" lang="en-US"/>
              <a:t> </a:t>
            </a:r>
            <a:r>
              <a:rPr b="1" dirty="0" err="1" lang="en-US"/>
              <a:t>ledare</a:t>
            </a:r>
            <a:r>
              <a:rPr dirty="0" lang="en-US"/>
              <a:t>. Inga </a:t>
            </a:r>
            <a:r>
              <a:rPr dirty="0" err="1" lang="en-US"/>
              <a:t>förkunskaper</a:t>
            </a:r>
            <a:r>
              <a:rPr dirty="0" lang="en-US"/>
              <a:t> </a:t>
            </a:r>
            <a:r>
              <a:rPr dirty="0" err="1" lang="en-US"/>
              <a:t>behövs</a:t>
            </a:r>
            <a:r>
              <a:rPr dirty="0" lang="en-US"/>
              <a:t>. IFK </a:t>
            </a:r>
            <a:r>
              <a:rPr dirty="0" err="1" lang="en-US"/>
              <a:t>Strömstad</a:t>
            </a:r>
            <a:r>
              <a:rPr dirty="0" lang="en-US"/>
              <a:t> </a:t>
            </a:r>
            <a:r>
              <a:rPr dirty="0" err="1" lang="en-US"/>
              <a:t>erbjuder</a:t>
            </a:r>
            <a:r>
              <a:rPr dirty="0" lang="en-US"/>
              <a:t> </a:t>
            </a:r>
            <a:r>
              <a:rPr dirty="0" err="1" lang="en-US"/>
              <a:t>kostnadsfria</a:t>
            </a:r>
            <a:r>
              <a:rPr dirty="0" lang="en-US"/>
              <a:t> </a:t>
            </a:r>
            <a:r>
              <a:rPr dirty="0" err="1" lang="en-US"/>
              <a:t>kurser</a:t>
            </a:r>
            <a:r>
              <a:rPr dirty="0" lang="en-US"/>
              <a:t>. </a:t>
            </a:r>
          </a:p>
          <a:p>
            <a:pPr algn="ctr"/>
            <a:r>
              <a:rPr b="1" dirty="0" err="1" lang="en-US"/>
              <a:t>Kontakta</a:t>
            </a:r>
            <a:r>
              <a:rPr b="1" dirty="0" lang="en-US"/>
              <a:t> </a:t>
            </a:r>
            <a:r>
              <a:rPr b="1" dirty="0" err="1" lang="en-US"/>
              <a:t>oss</a:t>
            </a:r>
            <a:r>
              <a:rPr b="1" dirty="0" lang="en-US"/>
              <a:t> </a:t>
            </a:r>
            <a:r>
              <a:rPr b="1" dirty="0" err="1" lang="en-US"/>
              <a:t>ledare</a:t>
            </a:r>
            <a:r>
              <a:rPr b="1" dirty="0" lang="en-US"/>
              <a:t> </a:t>
            </a:r>
            <a:r>
              <a:rPr b="1" dirty="0" err="1" lang="en-US"/>
              <a:t>eller</a:t>
            </a:r>
            <a:r>
              <a:rPr b="1" dirty="0" lang="en-US"/>
              <a:t> </a:t>
            </a:r>
            <a:r>
              <a:rPr b="1" dirty="0" err="1" lang="en-US"/>
              <a:t>styrelsen</a:t>
            </a:r>
            <a:r>
              <a:rPr b="1" dirty="0" lang="en-US"/>
              <a:t> vid </a:t>
            </a:r>
            <a:r>
              <a:rPr b="1" dirty="0" err="1" lang="en-US"/>
              <a:t>intresse</a:t>
            </a:r>
            <a:r>
              <a:rPr b="1" dirty="0" lang="en-US"/>
              <a:t>. Anmälan som ledare (även lagförälder) sker via hemsidan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1B9DBD-CBDC-463F-9D5E-49F3BF585473}"/>
              </a:ext>
            </a:extLst>
          </p:cNvPr>
          <p:cNvSpPr txBox="1">
            <a:spLocks noGrp="1"/>
          </p:cNvSpPr>
          <p:nvPr>
            <p:ph type="title"/>
          </p:nvPr>
        </p:nvSpPr>
        <p:spPr>
          <a:xfrm>
            <a:off x="1097280" y="286600"/>
            <a:ext cx="10058400" cy="1450759"/>
          </a:xfrm>
        </p:spPr>
        <p:txBody>
          <a:bodyPr numCol="1"/>
          <a:lstStyle/>
          <a:p>
            <a:pPr lvl="0"/>
            <a:r>
              <a:rPr altLang="sv-SE" dirty="0" lang="sv-SE"/>
              <a:t>Planering 2024</a:t>
            </a:r>
          </a:p>
        </p:txBody>
      </p:sp>
      <p:sp>
        <p:nvSpPr>
          <p:cNvPr id="3" name="Platshållare för innehåll 2">
            <a:extLst>
              <a:ext uri="{FF2B5EF4-FFF2-40B4-BE49-F238E27FC236}">
                <a16:creationId xmlns:a16="http://schemas.microsoft.com/office/drawing/2014/main" id="{54B116AF-7C5D-4F65-8BF5-8711C27C5FC2}"/>
              </a:ext>
            </a:extLst>
          </p:cNvPr>
          <p:cNvSpPr txBox="1">
            <a:spLocks noGrp="1"/>
          </p:cNvSpPr>
          <p:nvPr>
            <p:ph idx="1"/>
          </p:nvPr>
        </p:nvSpPr>
        <p:spPr>
          <a:xfrm>
            <a:off x="1097280" y="1845734"/>
            <a:ext cx="10058400" cy="4383615"/>
          </a:xfrm>
        </p:spPr>
        <p:txBody>
          <a:bodyPr numCol="1">
            <a:normAutofit fontScale="92500" lnSpcReduction="10000"/>
          </a:bodyPr>
          <a:lstStyle/>
          <a:p>
            <a:pPr>
              <a:lnSpc>
                <a:spcPct val="80000"/>
              </a:lnSpc>
              <a:buFont pitchFamily="34" typeface="Arial"/>
              <a:buChar char="•"/>
            </a:pPr>
            <a:r>
              <a:rPr altLang="sv-SE" dirty="0" lang="sv-SE"/>
              <a:t> Träningsdagar: </a:t>
            </a:r>
            <a:r>
              <a:rPr altLang="sv-SE" b="1" dirty="0" lang="sv-SE"/>
              <a:t>XX</a:t>
            </a:r>
          </a:p>
          <a:p>
            <a:pPr>
              <a:lnSpc>
                <a:spcPct val="80000"/>
              </a:lnSpc>
              <a:buFont pitchFamily="34" typeface="Arial"/>
              <a:buChar char="•"/>
            </a:pPr>
            <a:r>
              <a:rPr altLang="sv-SE" dirty="0" lang="sv-SE"/>
              <a:t> </a:t>
            </a:r>
            <a:r>
              <a:rPr altLang="sv-SE" b="1" dirty="0" lang="sv-SE"/>
              <a:t>X</a:t>
            </a:r>
            <a:r>
              <a:rPr altLang="sv-SE" dirty="0" lang="sv-SE"/>
              <a:t> lag anmälda till matchspel, och vi spelar i spelformen </a:t>
            </a:r>
            <a:r>
              <a:rPr altLang="sv-SE" b="1" dirty="0" lang="sv-SE"/>
              <a:t>XX</a:t>
            </a:r>
            <a:endParaRPr altLang="sv-SE" b="1" dirty="0" lang="sv-SE">
              <a:ea typeface="Calibri"/>
              <a:cs typeface="Calibri"/>
            </a:endParaRPr>
          </a:p>
          <a:p>
            <a:pPr indent="0" marL="0">
              <a:lnSpc>
                <a:spcPct val="80000"/>
              </a:lnSpc>
              <a:buNone/>
            </a:pPr>
            <a:r>
              <a:rPr altLang="sv-SE" dirty="0" lang="sv-SE"/>
              <a:t>Större aktiviteter i årshjulet:</a:t>
            </a:r>
          </a:p>
          <a:p>
            <a:pPr>
              <a:buFont typeface="+mj-lt"/>
              <a:buAutoNum type="arabicPeriod"/>
            </a:pPr>
            <a:r>
              <a:rPr altLang="sv-SE" dirty="0" lang="sv-SE"/>
              <a:t> Föräldramöte </a:t>
            </a:r>
            <a:r>
              <a:rPr altLang="sv-SE" b="1" dirty="0" lang="sv-SE"/>
              <a:t>XX</a:t>
            </a:r>
            <a:r>
              <a:rPr altLang="sv-SE" dirty="0" lang="sv-SE"/>
              <a:t> april. Minst 1 förälder bör närvara. </a:t>
            </a:r>
          </a:p>
          <a:p>
            <a:pPr>
              <a:buFont typeface="+mj-lt"/>
              <a:buAutoNum type="arabicPeriod"/>
            </a:pPr>
            <a:r>
              <a:rPr altLang="sv-SE" dirty="0" lang="sv-SE"/>
              <a:t>IFK dagen 18 maj</a:t>
            </a:r>
          </a:p>
          <a:p>
            <a:pPr>
              <a:buFont typeface="+mj-lt"/>
              <a:buAutoNum type="arabicPeriod"/>
            </a:pPr>
            <a:r>
              <a:rPr altLang="sv-SE" dirty="0" lang="sv-SE"/>
              <a:t>Sommaravslutning </a:t>
            </a:r>
            <a:r>
              <a:rPr altLang="sv-SE" b="1" dirty="0" lang="sv-SE"/>
              <a:t>XX</a:t>
            </a:r>
          </a:p>
          <a:p>
            <a:pPr>
              <a:buFont typeface="+mj-lt"/>
              <a:buAutoNum type="arabicPeriod"/>
            </a:pPr>
            <a:r>
              <a:rPr altLang="sv-SE" dirty="0" lang="sv-SE"/>
              <a:t>Sommaruppehåll </a:t>
            </a:r>
            <a:r>
              <a:rPr altLang="sv-SE" b="1" dirty="0" lang="sv-SE"/>
              <a:t>XX</a:t>
            </a:r>
            <a:r>
              <a:rPr altLang="sv-SE" dirty="0" lang="sv-SE"/>
              <a:t> </a:t>
            </a:r>
          </a:p>
          <a:p>
            <a:pPr>
              <a:buFont typeface="+mj-lt"/>
              <a:buAutoNum type="arabicPeriod"/>
            </a:pPr>
            <a:r>
              <a:rPr altLang="sv-SE" dirty="0" lang="sv-SE"/>
              <a:t>Sista seriematch </a:t>
            </a:r>
            <a:r>
              <a:rPr altLang="sv-SE" b="1" dirty="0" lang="sv-SE"/>
              <a:t>XX</a:t>
            </a:r>
          </a:p>
          <a:p>
            <a:pPr>
              <a:buFont typeface="+mj-lt"/>
              <a:buAutoNum type="arabicPeriod"/>
            </a:pPr>
            <a:r>
              <a:rPr altLang="sv-SE" dirty="0" lang="sv-SE"/>
              <a:t>Avslutning </a:t>
            </a:r>
            <a:r>
              <a:rPr altLang="sv-SE" b="1" dirty="0" lang="sv-SE"/>
              <a:t>XX</a:t>
            </a:r>
          </a:p>
          <a:p>
            <a:pPr>
              <a:buFont typeface="+mj-lt"/>
              <a:buAutoNum type="arabicPeriod"/>
            </a:pPr>
            <a:r>
              <a:rPr altLang="sv-SE" b="1" dirty="0" lang="sv-SE"/>
              <a:t>XX</a:t>
            </a:r>
          </a:p>
          <a:p>
            <a:pPr indent="0" marL="0">
              <a:lnSpc>
                <a:spcPct val="80000"/>
              </a:lnSpc>
              <a:buNone/>
            </a:pPr>
            <a:r>
              <a:rPr altLang="sv-SE" dirty="0" lang="sv-SE"/>
              <a:t>       </a:t>
            </a:r>
            <a:endParaRPr altLang="sv-SE" dirty="0" lang="sv-SE">
              <a:highlight>
                <a:srgbClr val="FFFF00"/>
              </a:highlight>
            </a:endParaRPr>
          </a:p>
          <a:p>
            <a:pPr indent="0" lvl="0" marL="0">
              <a:lnSpc>
                <a:spcPct val="80000"/>
              </a:lnSpc>
              <a:buNone/>
            </a:pPr>
            <a:endParaRPr altLang="sv-SE" dirty="0" lang="sv-SE"/>
          </a:p>
          <a:p>
            <a:pPr lvl="0">
              <a:lnSpc>
                <a:spcPct val="80000"/>
              </a:lnSpc>
              <a:buFont pitchFamily="34" typeface="Arial"/>
              <a:buChar char="•"/>
            </a:pPr>
            <a:endParaRPr altLang="sv-SE" dirty="0" lang="sv-SE"/>
          </a:p>
          <a:p>
            <a:pPr lvl="0">
              <a:lnSpc>
                <a:spcPct val="80000"/>
              </a:lnSpc>
              <a:buFont pitchFamily="34" typeface="Arial"/>
              <a:buChar char="•"/>
            </a:pPr>
            <a:endParaRPr altLang="sv-SE" dirty="0" lang="sv-SE"/>
          </a:p>
          <a:p>
            <a:pPr indent="0" lvl="0" marL="0">
              <a:lnSpc>
                <a:spcPct val="80000"/>
              </a:lnSpc>
              <a:buNone/>
            </a:pPr>
            <a:endParaRPr altLang="sv-SE" b="1" dirty="0" lang="sv-SE">
              <a:solidFill>
                <a:srgbClr val="000000"/>
              </a:solidFill>
            </a:endParaRPr>
          </a:p>
          <a:p>
            <a:pPr lvl="0">
              <a:lnSpc>
                <a:spcPct val="80000"/>
              </a:lnSpc>
              <a:buFont pitchFamily="34" typeface="Arial"/>
              <a:buChar char="•"/>
            </a:pPr>
            <a:endParaRPr altLang="sv-SE" dirty="0" lang="sv-SE"/>
          </a:p>
        </p:txBody>
      </p:sp>
      <p:sp>
        <p:nvSpPr>
          <p:cNvPr id="4" name="Rectangle: Rounded Corners 3">
            <a:extLst>
              <a:ext uri="{FF2B5EF4-FFF2-40B4-BE49-F238E27FC236}">
                <a16:creationId xmlns:a16="http://schemas.microsoft.com/office/drawing/2014/main" id="{5BFC7397-1E0A-484A-8DE6-C09F3E7FB34B}"/>
              </a:ext>
            </a:extLst>
          </p:cNvPr>
          <p:cNvSpPr/>
          <p:nvPr/>
        </p:nvSpPr>
        <p:spPr>
          <a:xfrm>
            <a:off x="7617041" y="3278080"/>
            <a:ext cx="4456590" cy="2394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dirty="0" lang="en-US" sz="3200"/>
              <a:t>Har </a:t>
            </a:r>
            <a:r>
              <a:rPr dirty="0" err="1" lang="en-US" sz="3200"/>
              <a:t>ni</a:t>
            </a:r>
            <a:r>
              <a:rPr dirty="0" lang="en-US" sz="3200"/>
              <a:t> </a:t>
            </a:r>
            <a:r>
              <a:rPr dirty="0" err="1" lang="en-US" sz="3200"/>
              <a:t>förslag</a:t>
            </a:r>
            <a:r>
              <a:rPr dirty="0" lang="en-US" sz="3200"/>
              <a:t> </a:t>
            </a:r>
            <a:r>
              <a:rPr dirty="0" err="1" lang="en-US" sz="3200"/>
              <a:t>på</a:t>
            </a:r>
            <a:r>
              <a:rPr dirty="0" lang="en-US" sz="3200"/>
              <a:t> </a:t>
            </a:r>
            <a:r>
              <a:rPr dirty="0" err="1" lang="en-US" sz="3200"/>
              <a:t>andra</a:t>
            </a:r>
            <a:r>
              <a:rPr dirty="0" lang="en-US" sz="3200"/>
              <a:t> </a:t>
            </a:r>
            <a:r>
              <a:rPr dirty="0" err="1" lang="en-US" sz="3200"/>
              <a:t>roliga</a:t>
            </a:r>
            <a:r>
              <a:rPr dirty="0" lang="en-US" sz="3200"/>
              <a:t> </a:t>
            </a:r>
            <a:r>
              <a:rPr dirty="0" err="1" lang="en-US" sz="3200"/>
              <a:t>aktiviteter</a:t>
            </a:r>
            <a:r>
              <a:rPr dirty="0" lang="en-US" sz="3200"/>
              <a:t> </a:t>
            </a:r>
            <a:r>
              <a:rPr dirty="0" err="1" lang="en-US" sz="3200"/>
              <a:t>för</a:t>
            </a:r>
            <a:r>
              <a:rPr dirty="0" lang="en-US" sz="3200"/>
              <a:t> </a:t>
            </a:r>
            <a:r>
              <a:rPr dirty="0" err="1" lang="en-US" sz="3200"/>
              <a:t>barnen</a:t>
            </a:r>
            <a:r>
              <a:rPr dirty="0" lang="en-US" sz="320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95A684-C8C4-4069-89E2-DF123AABE9F9}"/>
              </a:ext>
            </a:extLst>
          </p:cNvPr>
          <p:cNvSpPr txBox="1">
            <a:spLocks noGrp="1"/>
          </p:cNvSpPr>
          <p:nvPr>
            <p:ph type="title"/>
          </p:nvPr>
        </p:nvSpPr>
        <p:spPr>
          <a:xfrm>
            <a:off x="1097280" y="286600"/>
            <a:ext cx="10058400" cy="1450759"/>
          </a:xfrm>
        </p:spPr>
        <p:txBody>
          <a:bodyPr numCol="1">
            <a:normAutofit/>
          </a:bodyPr>
          <a:lstStyle/>
          <a:p>
            <a:pPr lvl="0"/>
            <a:r>
              <a:rPr altLang="sv-SE" dirty="0" lang="sv-SE" sz="4000"/>
              <a:t>Träningar</a:t>
            </a:r>
          </a:p>
        </p:txBody>
      </p:sp>
      <p:sp>
        <p:nvSpPr>
          <p:cNvPr id="3" name="Platshållare för innehåll 2">
            <a:extLst>
              <a:ext uri="{FF2B5EF4-FFF2-40B4-BE49-F238E27FC236}">
                <a16:creationId xmlns:a16="http://schemas.microsoft.com/office/drawing/2014/main" id="{78605EE8-47DB-4413-A599-DE4C00B6C893}"/>
              </a:ext>
            </a:extLst>
          </p:cNvPr>
          <p:cNvSpPr txBox="1">
            <a:spLocks noGrp="1"/>
          </p:cNvSpPr>
          <p:nvPr>
            <p:ph idx="1"/>
          </p:nvPr>
        </p:nvSpPr>
        <p:spPr>
          <a:xfrm>
            <a:off x="1353069" y="2042322"/>
            <a:ext cx="10058400" cy="4378869"/>
          </a:xfrm>
        </p:spPr>
        <p:txBody>
          <a:bodyPr numCol="1">
            <a:normAutofit fontScale="85000" lnSpcReduction="20000"/>
          </a:bodyPr>
          <a:lstStyle/>
          <a:p>
            <a:pPr indent="0" lvl="0" marL="0">
              <a:lnSpc>
                <a:spcPct val="50000"/>
              </a:lnSpc>
              <a:buNone/>
            </a:pPr>
            <a:r>
              <a:rPr altLang="sv-SE" b="1" dirty="0" lang="sv-SE"/>
              <a:t> </a:t>
            </a:r>
          </a:p>
          <a:p>
            <a:pPr lvl="0">
              <a:lnSpc>
                <a:spcPct val="50000"/>
              </a:lnSpc>
              <a:buFont pitchFamily="34" typeface="Arial"/>
              <a:buChar char="•"/>
            </a:pPr>
            <a:r>
              <a:rPr altLang="sv-SE" b="1" dirty="0" lang="sv-SE"/>
              <a:t>Våra 4 k:n  </a:t>
            </a:r>
          </a:p>
          <a:p>
            <a:pPr lvl="1" marL="383540">
              <a:lnSpc>
                <a:spcPct val="100000"/>
              </a:lnSpc>
              <a:buFont pitchFamily="34" typeface="Arial"/>
              <a:buChar char="•"/>
            </a:pPr>
            <a:r>
              <a:rPr altLang="sv-SE" dirty="0" lang="sv-SE"/>
              <a:t>Kamratskap, vi respekterar alla, är goda kamrater, peppar och berömmer varandra istället för att gnälla på varandra. </a:t>
            </a:r>
            <a:endParaRPr altLang="sv-SE" dirty="0" lang="sv-SE">
              <a:cs typeface="Calibri"/>
            </a:endParaRPr>
          </a:p>
          <a:p>
            <a:pPr lvl="1" marL="383540">
              <a:lnSpc>
                <a:spcPct val="100000"/>
              </a:lnSpc>
              <a:buFont pitchFamily="34" typeface="Arial"/>
              <a:buChar char="•"/>
            </a:pPr>
            <a:r>
              <a:rPr altLang="sv-SE" dirty="0" lang="sv-SE"/>
              <a:t>Kämpa, vi gör alltid vårt bästa och ger inte upp.</a:t>
            </a:r>
            <a:endParaRPr altLang="sv-SE" dirty="0" lang="sv-SE">
              <a:cs typeface="Calibri"/>
            </a:endParaRPr>
          </a:p>
          <a:p>
            <a:pPr lvl="1" marL="383540">
              <a:lnSpc>
                <a:spcPct val="100000"/>
              </a:lnSpc>
              <a:buFont pitchFamily="34" typeface="Arial"/>
              <a:buChar char="•"/>
            </a:pPr>
            <a:r>
              <a:rPr altLang="sv-SE" dirty="0" lang="sv-SE"/>
              <a:t>Kunskap, vi lär oss massa olika färdigheter, på träning testar vi och vi vågar misslyckas. Vi är på träning för att lära oss fotboll. Lägger andra diskussioner åt sidan. Vi lyssnar på ledarnas instruktioner.</a:t>
            </a:r>
            <a:endParaRPr altLang="sv-SE" dirty="0" lang="sv-SE">
              <a:cs typeface="Calibri"/>
            </a:endParaRPr>
          </a:p>
          <a:p>
            <a:pPr lvl="1" marL="383540">
              <a:lnSpc>
                <a:spcPct val="100000"/>
              </a:lnSpc>
              <a:buFont pitchFamily="34" typeface="Arial"/>
              <a:buChar char="•"/>
            </a:pPr>
            <a:r>
              <a:rPr altLang="sv-SE" dirty="0" lang="sv-SE"/>
              <a:t>Kul, det är viktigt att vi har kul tillsammans, se till att både du och kompisen har kul på träningen så alla längtar till nästa träning. </a:t>
            </a:r>
            <a:endParaRPr altLang="sv-SE" dirty="0" lang="sv-SE">
              <a:cs typeface="Calibri"/>
            </a:endParaRPr>
          </a:p>
          <a:p>
            <a:pPr indent="0" lvl="1" marL="200660">
              <a:lnSpc>
                <a:spcPct val="100000"/>
              </a:lnSpc>
              <a:buNone/>
            </a:pPr>
            <a:endParaRPr altLang="sv-SE" b="1" dirty="0" lang="sv-SE">
              <a:cs typeface="Calibri"/>
            </a:endParaRPr>
          </a:p>
          <a:p>
            <a:pPr indent="0" lvl="1" marL="200660">
              <a:lnSpc>
                <a:spcPct val="100000"/>
              </a:lnSpc>
              <a:buNone/>
            </a:pPr>
            <a:r>
              <a:rPr altLang="sv-SE" b="1" dirty="0" lang="sv-SE"/>
              <a:t>Träningsupplägg;</a:t>
            </a:r>
            <a:endParaRPr altLang="sv-SE" b="1" dirty="0" lang="sv-SE">
              <a:cs typeface="Calibri"/>
            </a:endParaRPr>
          </a:p>
          <a:p>
            <a:pPr lvl="1" marL="383540">
              <a:lnSpc>
                <a:spcPct val="100000"/>
              </a:lnSpc>
              <a:buFont pitchFamily="34" typeface="Arial"/>
              <a:buChar char="•"/>
            </a:pPr>
            <a:r>
              <a:rPr altLang="sv-SE" dirty="0" lang="sv-SE"/>
              <a:t>Genomföra roliga och allsidiga träningar där alla barn är aktiva och har mycket bollkontakt.</a:t>
            </a:r>
            <a:endParaRPr altLang="sv-SE" dirty="0" lang="sv-SE">
              <a:cs typeface="Calibri"/>
            </a:endParaRPr>
          </a:p>
          <a:p>
            <a:pPr lvl="1" marL="383540">
              <a:lnSpc>
                <a:spcPct val="100000"/>
              </a:lnSpc>
              <a:buFont pitchFamily="34" typeface="Arial"/>
              <a:buChar char="•"/>
            </a:pPr>
            <a:r>
              <a:rPr altLang="sv-SE" dirty="0" lang="sv-SE"/>
              <a:t>50 % av träningstiden är till spel och spelövningar.</a:t>
            </a:r>
            <a:endParaRPr altLang="sv-SE" dirty="0" lang="sv-SE">
              <a:cs typeface="Calibri"/>
            </a:endParaRPr>
          </a:p>
          <a:p>
            <a:pPr lvl="1" marL="383540">
              <a:lnSpc>
                <a:spcPct val="100000"/>
              </a:lnSpc>
              <a:buFont pitchFamily="34" typeface="Arial"/>
              <a:buChar char="•"/>
            </a:pPr>
            <a:r>
              <a:rPr altLang="sv-SE" dirty="0" lang="sv-SE"/>
              <a:t>Vi blandar in </a:t>
            </a:r>
            <a:r>
              <a:rPr altLang="sv-SE" dirty="0" err="1" lang="sv-SE"/>
              <a:t>fotbollsfys</a:t>
            </a:r>
            <a:r>
              <a:rPr altLang="sv-SE" dirty="0" lang="sv-SE"/>
              <a:t> i träningen dels för att förbättra spelarnas fysiologiska attribut och dels för skadeförebyggande</a:t>
            </a:r>
            <a:endParaRPr altLang="sv-SE" b="1" dirty="0" lang="sv-SE">
              <a:cs typeface="Calibri"/>
            </a:endParaRPr>
          </a:p>
          <a:p>
            <a:pPr lvl="1" marL="383540">
              <a:lnSpc>
                <a:spcPct val="100000"/>
              </a:lnSpc>
              <a:buFont pitchFamily="34" typeface="Arial"/>
              <a:buChar char="•"/>
            </a:pPr>
            <a:r>
              <a:rPr altLang="sv-SE" dirty="0" lang="sv-SE"/>
              <a:t>Vi följer </a:t>
            </a:r>
            <a:r>
              <a:rPr altLang="sv-SE" dirty="0" err="1" lang="sv-SE"/>
              <a:t>Svff</a:t>
            </a:r>
            <a:r>
              <a:rPr altLang="sv-SE" dirty="0" lang="sv-SE"/>
              <a:t> riktlinjer och utbildningsplan: </a:t>
            </a:r>
            <a:endParaRPr altLang="sv-SE" dirty="0" lang="sv-SE">
              <a:cs typeface="Calibri"/>
            </a:endParaRPr>
          </a:p>
          <a:p>
            <a:pPr lvl="1" marL="383540">
              <a:lnSpc>
                <a:spcPct val="100000"/>
              </a:lnSpc>
              <a:buFont pitchFamily="34" typeface="Arial"/>
              <a:buChar char="•"/>
            </a:pPr>
            <a:r>
              <a:rPr altLang="sv-SE" dirty="0" i="1" lang="sv-SE"/>
              <a:t>Spelarutbildningsplanen beskriver hur svensk fotboll med bästa tänkbara lärandemiljöer ska utveckla fotbollsspelare. Syftet med planen är att öka kunskapen ytterligare genom att ta till vara forskning och beprövad erfarenhet. </a:t>
            </a:r>
            <a:endParaRPr altLang="sv-SE" dirty="0" i="1" lang="sv-SE">
              <a:cs typeface="Calibri"/>
            </a:endParaRPr>
          </a:p>
          <a:p>
            <a:pPr lvl="1" marL="383540">
              <a:lnSpc>
                <a:spcPct val="100000"/>
              </a:lnSpc>
              <a:buFont pitchFamily="34" typeface="Arial"/>
              <a:buChar char="•"/>
            </a:pPr>
            <a:r>
              <a:rPr altLang="sv-SE" dirty="0" i="1" lang="sv-SE"/>
              <a:t>I planen tas stor hänsyn till barns mognadsnivå för att träning och match ska anpassas till deras fysiologiska, psykologiska och sociala förutsättningar.</a:t>
            </a:r>
            <a:endParaRPr altLang="sv-SE" dirty="0" i="1" lang="sv-SE">
              <a:cs typeface="Calibri"/>
            </a:endParaRPr>
          </a:p>
          <a:p>
            <a:pPr lvl="1" marL="383540">
              <a:lnSpc>
                <a:spcPct val="100000"/>
              </a:lnSpc>
              <a:buFont pitchFamily="34" typeface="Arial"/>
              <a:buChar char="•"/>
            </a:pPr>
            <a:endParaRPr altLang="sv-SE" dirty="0" i="1" lang="sv-SE">
              <a:cs typeface="Calibri"/>
            </a:endParaRPr>
          </a:p>
          <a:p>
            <a:pPr lvl="0">
              <a:lnSpc>
                <a:spcPct val="50000"/>
              </a:lnSpc>
              <a:buFont pitchFamily="34" typeface="Arial"/>
              <a:buChar char="•"/>
            </a:pPr>
            <a:endParaRPr altLang="sv-SE" dirty="0" lang="sv-SE"/>
          </a:p>
          <a:p>
            <a:pPr lvl="0">
              <a:lnSpc>
                <a:spcPct val="50000"/>
              </a:lnSpc>
              <a:buFont pitchFamily="34" typeface="Arial"/>
              <a:buChar char="•"/>
            </a:pPr>
            <a:endParaRPr altLang="sv-SE" dirty="0" lang="sv-SE" sz="1500"/>
          </a:p>
          <a:p>
            <a:pPr lvl="0">
              <a:lnSpc>
                <a:spcPct val="50000"/>
              </a:lnSpc>
              <a:buFont pitchFamily="34" typeface="Arial"/>
              <a:buChar char="•"/>
            </a:pPr>
            <a:endParaRPr altLang="sv-SE" dirty="0" lang="sv-SE" sz="1300">
              <a:solidFill>
                <a:srgbClr val="000000"/>
              </a:solidFill>
            </a:endParaRPr>
          </a:p>
          <a:p>
            <a:pPr lvl="0">
              <a:lnSpc>
                <a:spcPct val="50000"/>
              </a:lnSpc>
            </a:pPr>
            <a:endParaRPr altLang="sv-SE" dirty="0" lang="sv-SE" sz="1300"/>
          </a:p>
        </p:txBody>
      </p:sp>
      <p:sp>
        <p:nvSpPr>
          <p:cNvPr id="4" name="Rectangle: Rounded Corners 3">
            <a:extLst>
              <a:ext uri="{FF2B5EF4-FFF2-40B4-BE49-F238E27FC236}">
                <a16:creationId xmlns:a16="http://schemas.microsoft.com/office/drawing/2014/main" id="{7E7E5345-A79F-49B9-B314-9B4C43EA582E}"/>
              </a:ext>
            </a:extLst>
          </p:cNvPr>
          <p:cNvSpPr/>
          <p:nvPr/>
        </p:nvSpPr>
        <p:spPr>
          <a:xfrm>
            <a:off x="6482993" y="286600"/>
            <a:ext cx="5250095" cy="12647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bIns="45720" lIns="91440" numCol="1" rIns="91440" rtlCol="0" tIns="45720"/>
          <a:lstStyle/>
          <a:p>
            <a:pPr algn="ctr"/>
            <a:r>
              <a:rPr altLang="en-GB" dirty="0" lang="en-GB"/>
              <a:t>Vi </a:t>
            </a:r>
            <a:r>
              <a:rPr altLang="en-GB" dirty="0" err="1" lang="en-GB"/>
              <a:t>förväntar</a:t>
            </a:r>
            <a:r>
              <a:rPr altLang="en-GB" dirty="0" lang="en-GB"/>
              <a:t> </a:t>
            </a:r>
            <a:r>
              <a:rPr altLang="en-GB" dirty="0" err="1" lang="en-GB"/>
              <a:t>oss</a:t>
            </a:r>
            <a:r>
              <a:rPr altLang="en-GB" dirty="0" lang="en-GB"/>
              <a:t> </a:t>
            </a:r>
            <a:r>
              <a:rPr altLang="en-GB" dirty="0" err="1" lang="en-GB"/>
              <a:t>att</a:t>
            </a:r>
            <a:r>
              <a:rPr altLang="en-GB" dirty="0" lang="en-GB"/>
              <a:t> man </a:t>
            </a:r>
            <a:r>
              <a:rPr altLang="en-GB" dirty="0" err="1" lang="en-GB"/>
              <a:t>kommer</a:t>
            </a:r>
            <a:r>
              <a:rPr altLang="en-GB" dirty="0" lang="en-GB"/>
              <a:t> </a:t>
            </a:r>
            <a:r>
              <a:rPr altLang="en-GB" dirty="0" err="1" lang="en-GB"/>
              <a:t>på</a:t>
            </a:r>
            <a:r>
              <a:rPr altLang="en-GB" dirty="0" lang="en-GB"/>
              <a:t> </a:t>
            </a:r>
            <a:r>
              <a:rPr altLang="en-GB" dirty="0" err="1" lang="en-GB"/>
              <a:t>minst</a:t>
            </a:r>
            <a:r>
              <a:rPr altLang="en-GB" dirty="0" lang="en-GB"/>
              <a:t> 2 </a:t>
            </a:r>
            <a:r>
              <a:rPr altLang="en-GB" dirty="0" err="1" lang="en-GB"/>
              <a:t>träningar</a:t>
            </a:r>
            <a:r>
              <a:rPr altLang="en-GB" dirty="0" lang="en-GB"/>
              <a:t> </a:t>
            </a:r>
            <a:r>
              <a:rPr altLang="en-GB" dirty="0" err="1" lang="en-GB"/>
              <a:t>i</a:t>
            </a:r>
            <a:r>
              <a:rPr altLang="en-GB" dirty="0" lang="en-GB"/>
              <a:t> </a:t>
            </a:r>
            <a:r>
              <a:rPr altLang="en-GB" dirty="0" err="1" lang="en-GB"/>
              <a:t>veckan</a:t>
            </a:r>
            <a:r>
              <a:rPr altLang="en-GB" dirty="0" lang="en-GB"/>
              <a:t>. </a:t>
            </a:r>
            <a:r>
              <a:rPr altLang="en-GB" dirty="0" lang="en-GB">
                <a:solidFill>
                  <a:schemeClr val="accent4">
                    <a:lumMod val="60000"/>
                    <a:lumOff val="40000"/>
                  </a:schemeClr>
                </a:solidFill>
              </a:rPr>
              <a:t>Vid </a:t>
            </a:r>
            <a:r>
              <a:rPr altLang="en-GB" dirty="0" err="1" lang="en-GB">
                <a:solidFill>
                  <a:schemeClr val="accent4">
                    <a:lumMod val="60000"/>
                    <a:lumOff val="40000"/>
                  </a:schemeClr>
                </a:solidFill>
              </a:rPr>
              <a:t>skada</a:t>
            </a:r>
            <a:r>
              <a:rPr altLang="en-GB" dirty="0" lang="en-GB">
                <a:solidFill>
                  <a:schemeClr val="accent4">
                    <a:lumMod val="60000"/>
                    <a:lumOff val="40000"/>
                  </a:schemeClr>
                </a:solidFill>
              </a:rPr>
              <a:t> ska man </a:t>
            </a:r>
            <a:r>
              <a:rPr altLang="en-GB" dirty="0" err="1" lang="en-GB">
                <a:solidFill>
                  <a:schemeClr val="accent4">
                    <a:lumMod val="60000"/>
                    <a:lumOff val="40000"/>
                  </a:schemeClr>
                </a:solidFill>
              </a:rPr>
              <a:t>fortfarande</a:t>
            </a:r>
            <a:r>
              <a:rPr altLang="en-GB" dirty="0" lang="en-GB">
                <a:solidFill>
                  <a:schemeClr val="accent4">
                    <a:lumMod val="60000"/>
                    <a:lumOff val="40000"/>
                  </a:schemeClr>
                </a:solidFill>
              </a:rPr>
              <a:t> </a:t>
            </a:r>
            <a:r>
              <a:rPr altLang="en-GB" dirty="0" err="1" lang="en-GB">
                <a:solidFill>
                  <a:schemeClr val="accent4">
                    <a:lumMod val="60000"/>
                    <a:lumOff val="40000"/>
                  </a:schemeClr>
                </a:solidFill>
              </a:rPr>
              <a:t>komma</a:t>
            </a:r>
            <a:r>
              <a:rPr altLang="en-GB" dirty="0" lang="en-GB">
                <a:solidFill>
                  <a:schemeClr val="accent4">
                    <a:lumMod val="60000"/>
                    <a:lumOff val="40000"/>
                  </a:schemeClr>
                </a:solidFill>
              </a:rPr>
              <a:t> </a:t>
            </a:r>
            <a:r>
              <a:rPr altLang="en-GB" dirty="0" err="1" lang="en-GB">
                <a:solidFill>
                  <a:schemeClr val="accent4">
                    <a:lumMod val="60000"/>
                    <a:lumOff val="40000"/>
                  </a:schemeClr>
                </a:solidFill>
              </a:rPr>
              <a:t>på</a:t>
            </a:r>
            <a:r>
              <a:rPr altLang="en-GB" dirty="0" lang="en-GB">
                <a:solidFill>
                  <a:schemeClr val="accent4">
                    <a:lumMod val="60000"/>
                    <a:lumOff val="40000"/>
                  </a:schemeClr>
                </a:solidFill>
              </a:rPr>
              <a:t> </a:t>
            </a:r>
            <a:r>
              <a:rPr altLang="en-GB" dirty="0" err="1" lang="en-GB">
                <a:solidFill>
                  <a:schemeClr val="accent4">
                    <a:lumMod val="60000"/>
                    <a:lumOff val="40000"/>
                  </a:schemeClr>
                </a:solidFill>
              </a:rPr>
              <a:t>träningar</a:t>
            </a:r>
            <a:r>
              <a:rPr altLang="en-GB" dirty="0" lang="en-GB">
                <a:solidFill>
                  <a:schemeClr val="accent4">
                    <a:lumMod val="60000"/>
                    <a:lumOff val="40000"/>
                  </a:schemeClr>
                </a:solidFill>
              </a:rPr>
              <a:t> o </a:t>
            </a:r>
            <a:r>
              <a:rPr altLang="en-GB" dirty="0" err="1" lang="en-GB">
                <a:solidFill>
                  <a:schemeClr val="accent4">
                    <a:lumMod val="60000"/>
                    <a:lumOff val="40000"/>
                  </a:schemeClr>
                </a:solidFill>
              </a:rPr>
              <a:t>kan</a:t>
            </a:r>
            <a:r>
              <a:rPr altLang="en-GB" dirty="0" lang="en-GB">
                <a:solidFill>
                  <a:schemeClr val="accent4">
                    <a:lumMod val="60000"/>
                    <a:lumOff val="40000"/>
                  </a:schemeClr>
                </a:solidFill>
              </a:rPr>
              <a:t> </a:t>
            </a:r>
            <a:r>
              <a:rPr altLang="en-GB" dirty="0" err="1" lang="en-GB">
                <a:solidFill>
                  <a:schemeClr val="accent4">
                    <a:lumMod val="60000"/>
                    <a:lumOff val="40000"/>
                  </a:schemeClr>
                </a:solidFill>
              </a:rPr>
              <a:t>köra</a:t>
            </a:r>
            <a:r>
              <a:rPr altLang="en-GB" dirty="0" lang="en-GB">
                <a:solidFill>
                  <a:schemeClr val="accent4">
                    <a:lumMod val="60000"/>
                    <a:lumOff val="40000"/>
                  </a:schemeClr>
                </a:solidFill>
              </a:rPr>
              <a:t> </a:t>
            </a:r>
            <a:r>
              <a:rPr altLang="en-GB" dirty="0" err="1" lang="en-GB">
                <a:solidFill>
                  <a:schemeClr val="accent4">
                    <a:lumMod val="60000"/>
                    <a:lumOff val="40000"/>
                  </a:schemeClr>
                </a:solidFill>
              </a:rPr>
              <a:t>rehabövningar</a:t>
            </a:r>
            <a:r>
              <a:rPr altLang="en-GB" dirty="0" lang="en-GB">
                <a:solidFill>
                  <a:schemeClr val="accent4">
                    <a:lumMod val="60000"/>
                    <a:lumOff val="40000"/>
                  </a:schemeClr>
                </a:solidFill>
              </a:rPr>
              <a:t> (</a:t>
            </a:r>
            <a:r>
              <a:rPr altLang="en-GB" b="1" dirty="0" err="1" lang="en-GB">
                <a:solidFill>
                  <a:schemeClr val="accent4">
                    <a:lumMod val="60000"/>
                    <a:lumOff val="40000"/>
                  </a:schemeClr>
                </a:solidFill>
              </a:rPr>
              <a:t>gäller</a:t>
            </a:r>
            <a:r>
              <a:rPr altLang="en-GB" b="1" dirty="0" lang="en-GB">
                <a:solidFill>
                  <a:schemeClr val="accent4">
                    <a:lumMod val="60000"/>
                    <a:lumOff val="40000"/>
                  </a:schemeClr>
                </a:solidFill>
              </a:rPr>
              <a:t> </a:t>
            </a:r>
            <a:r>
              <a:rPr altLang="en-GB" b="1" dirty="0" err="1" lang="en-GB">
                <a:solidFill>
                  <a:schemeClr val="accent4">
                    <a:lumMod val="60000"/>
                    <a:lumOff val="40000"/>
                  </a:schemeClr>
                </a:solidFill>
              </a:rPr>
              <a:t>äldre</a:t>
            </a:r>
            <a:r>
              <a:rPr altLang="en-GB" b="1" dirty="0" lang="en-GB">
                <a:solidFill>
                  <a:schemeClr val="accent4">
                    <a:lumMod val="60000"/>
                    <a:lumOff val="40000"/>
                  </a:schemeClr>
                </a:solidFill>
              </a:rPr>
              <a:t> lag. </a:t>
            </a:r>
            <a:r>
              <a:rPr altLang="en-GB" b="1" dirty="0" err="1" lang="en-GB">
                <a:solidFill>
                  <a:schemeClr val="accent4">
                    <a:lumMod val="60000"/>
                    <a:lumOff val="40000"/>
                  </a:schemeClr>
                </a:solidFill>
              </a:rPr>
              <a:t>Anpassa</a:t>
            </a:r>
            <a:r>
              <a:rPr altLang="en-GB" b="1" dirty="0" lang="en-GB">
                <a:solidFill>
                  <a:schemeClr val="accent4">
                    <a:lumMod val="60000"/>
                    <a:lumOff val="40000"/>
                  </a:schemeClr>
                </a:solidFill>
              </a:rPr>
              <a:t> </a:t>
            </a:r>
            <a:r>
              <a:rPr altLang="en-GB" b="1" dirty="0" err="1" lang="en-GB">
                <a:solidFill>
                  <a:schemeClr val="accent4">
                    <a:lumMod val="60000"/>
                    <a:lumOff val="40000"/>
                  </a:schemeClr>
                </a:solidFill>
              </a:rPr>
              <a:t>texten</a:t>
            </a:r>
            <a:r>
              <a:rPr altLang="en-GB" b="1" dirty="0" lang="en-GB">
                <a:solidFill>
                  <a:schemeClr val="accent4">
                    <a:lumMod val="60000"/>
                    <a:lumOff val="40000"/>
                  </a:schemeClr>
                </a:solidFill>
              </a:rPr>
              <a:t> </a:t>
            </a:r>
            <a:r>
              <a:rPr altLang="en-GB" b="1" dirty="0" err="1" lang="en-GB">
                <a:solidFill>
                  <a:schemeClr val="accent4">
                    <a:lumMod val="60000"/>
                    <a:lumOff val="40000"/>
                  </a:schemeClr>
                </a:solidFill>
              </a:rPr>
              <a:t>utifrån</a:t>
            </a:r>
            <a:r>
              <a:rPr altLang="en-GB" b="1" dirty="0" lang="en-GB">
                <a:solidFill>
                  <a:schemeClr val="accent4">
                    <a:lumMod val="60000"/>
                    <a:lumOff val="40000"/>
                  </a:schemeClr>
                </a:solidFill>
              </a:rPr>
              <a:t> </a:t>
            </a:r>
            <a:r>
              <a:rPr altLang="en-GB" b="1" dirty="0" err="1" lang="en-GB">
                <a:solidFill>
                  <a:schemeClr val="accent4">
                    <a:lumMod val="60000"/>
                    <a:lumOff val="40000"/>
                  </a:schemeClr>
                </a:solidFill>
              </a:rPr>
              <a:t>ert</a:t>
            </a:r>
            <a:r>
              <a:rPr altLang="en-GB" b="1" dirty="0" lang="en-GB">
                <a:solidFill>
                  <a:schemeClr val="accent4">
                    <a:lumMod val="60000"/>
                    <a:lumOff val="40000"/>
                  </a:schemeClr>
                </a:solidFill>
              </a:rPr>
              <a:t> lag</a:t>
            </a:r>
            <a:r>
              <a:rPr altLang="en-GB" dirty="0" lang="en-GB">
                <a:solidFill>
                  <a:schemeClr val="accent4">
                    <a:lumMod val="60000"/>
                    <a:lumOff val="40000"/>
                  </a:schemeClr>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9178-C677-44EB-8AB4-81171042C6A5}"/>
              </a:ext>
            </a:extLst>
          </p:cNvPr>
          <p:cNvSpPr>
            <a:spLocks noGrp="1"/>
          </p:cNvSpPr>
          <p:nvPr>
            <p:ph type="title"/>
          </p:nvPr>
        </p:nvSpPr>
        <p:spPr/>
        <p:txBody>
          <a:bodyPr numCol="1"/>
          <a:lstStyle/>
          <a:p>
            <a:r>
              <a:rPr altLang="en-GB" dirty="0" err="1" lang="en-GB"/>
              <a:t>Bohuslyftet</a:t>
            </a:r>
            <a:r>
              <a:rPr altLang="en-GB" dirty="0" lang="en-GB"/>
              <a:t> (</a:t>
            </a:r>
            <a:r>
              <a:rPr altLang="en-GB" dirty="0" err="1" lang="en-GB"/>
              <a:t>gäller</a:t>
            </a:r>
            <a:r>
              <a:rPr altLang="en-GB" dirty="0" lang="en-GB"/>
              <a:t> </a:t>
            </a:r>
            <a:r>
              <a:rPr altLang="en-GB" dirty="0" err="1" lang="en-GB"/>
              <a:t>pojkar</a:t>
            </a:r>
            <a:r>
              <a:rPr altLang="en-GB" dirty="0" lang="en-GB"/>
              <a:t> och </a:t>
            </a:r>
            <a:r>
              <a:rPr altLang="en-GB" dirty="0" err="1" lang="en-GB"/>
              <a:t>flickor</a:t>
            </a:r>
            <a:r>
              <a:rPr altLang="en-GB" dirty="0" lang="en-GB"/>
              <a:t> </a:t>
            </a:r>
            <a:r>
              <a:rPr altLang="en-GB" dirty="0" err="1" lang="en-GB"/>
              <a:t>födda</a:t>
            </a:r>
            <a:r>
              <a:rPr altLang="en-GB" dirty="0" lang="en-GB"/>
              <a:t> 2010 och 2011)</a:t>
            </a:r>
          </a:p>
        </p:txBody>
      </p:sp>
      <p:sp>
        <p:nvSpPr>
          <p:cNvPr id="3" name="Content Placeholder 2">
            <a:extLst>
              <a:ext uri="{FF2B5EF4-FFF2-40B4-BE49-F238E27FC236}">
                <a16:creationId xmlns:a16="http://schemas.microsoft.com/office/drawing/2014/main" id="{0A725605-5EF5-41E6-9616-90300FC707FC}"/>
              </a:ext>
            </a:extLst>
          </p:cNvPr>
          <p:cNvSpPr>
            <a:spLocks noGrp="1"/>
          </p:cNvSpPr>
          <p:nvPr>
            <p:ph idx="1"/>
          </p:nvPr>
        </p:nvSpPr>
        <p:spPr>
          <a:xfrm>
            <a:off x="1097280" y="1845734"/>
            <a:ext cx="5339031" cy="3880363"/>
          </a:xfrm>
        </p:spPr>
        <p:txBody>
          <a:bodyPr numCol="1"/>
          <a:lstStyle/>
          <a:p>
            <a:pPr>
              <a:buFont pitchFamily="34" typeface="Arial"/>
              <a:buChar char="•"/>
            </a:pPr>
            <a:r>
              <a:rPr altLang="sv-SE" dirty="0" lang="sv-SE" sz="2000"/>
              <a:t>Bohuslyftet: träningar tillsammans med andra pojkar födda </a:t>
            </a:r>
            <a:r>
              <a:rPr altLang="sv-SE" dirty="0" lang="sv-SE"/>
              <a:t>20XX</a:t>
            </a:r>
            <a:r>
              <a:rPr altLang="sv-SE" dirty="0" lang="sv-SE" sz="2000"/>
              <a:t> i distriktet.</a:t>
            </a:r>
          </a:p>
          <a:p>
            <a:pPr>
              <a:buFont pitchFamily="34" typeface="Arial"/>
              <a:buChar char="•"/>
            </a:pPr>
            <a:r>
              <a:rPr altLang="sv-SE" dirty="0" lang="sv-SE"/>
              <a:t>Anmälan görs individuellt via bohusläns fotbolls förbund, länk nedan:</a:t>
            </a:r>
            <a:r>
              <a:rPr altLang="sv-SE" dirty="0" lang="sv-SE" sz="2000"/>
              <a:t> </a:t>
            </a:r>
          </a:p>
          <a:p>
            <a:pPr indent="0" marL="0">
              <a:buNone/>
            </a:pPr>
            <a:r>
              <a:rPr/>
              <a:t>https://bohuslan.svenskfotboll.se/utbildning/spelare/bohuslyftet-2021/</a:t>
            </a:r>
            <a:endParaRPr altLang="sv-SE" dirty="0" lang="sv-SE" sz="1800"/>
          </a:p>
          <a:p>
            <a:pPr indent="0" marL="0">
              <a:buNone/>
            </a:pPr>
            <a:r>
              <a:rPr/>
              <a:t/>
            </a:r>
          </a:p>
          <a:p>
            <a:pPr indent="0" marL="0">
              <a:buNone/>
            </a:pPr>
            <a:endParaRPr altLang="sv-SE" dirty="0" lang="sv-SE" sz="2000"/>
          </a:p>
          <a:p>
            <a:endParaRPr altLang="en-GB" dirty="0" lang="en-GB"/>
          </a:p>
        </p:txBody>
      </p:sp>
    </p:spTree>
    <p:extLst>
      <p:ext uri="{BB962C8B-B14F-4D97-AF65-F5344CB8AC3E}">
        <p14:creationId xmlns:p14="http://schemas.microsoft.com/office/powerpoint/2010/main" val="2295445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E31C-1337-4D45-9A14-614BAADB70BB}"/>
              </a:ext>
            </a:extLst>
          </p:cNvPr>
          <p:cNvSpPr>
            <a:spLocks noGrp="1"/>
          </p:cNvSpPr>
          <p:nvPr>
            <p:ph type="title"/>
          </p:nvPr>
        </p:nvSpPr>
        <p:spPr/>
        <p:txBody>
          <a:bodyPr numCol="1"/>
          <a:lstStyle/>
          <a:p>
            <a:r>
              <a:rPr altLang="en-GB" dirty="0" err="1" lang="en-GB"/>
              <a:t>Domarutbildning</a:t>
            </a:r>
            <a:endParaRPr altLang="en-GB" dirty="0" lang="en-GB"/>
          </a:p>
        </p:txBody>
      </p:sp>
      <p:sp>
        <p:nvSpPr>
          <p:cNvPr id="3" name="Content Placeholder 2">
            <a:extLst>
              <a:ext uri="{FF2B5EF4-FFF2-40B4-BE49-F238E27FC236}">
                <a16:creationId xmlns:a16="http://schemas.microsoft.com/office/drawing/2014/main" id="{CE8EEBD3-B1DE-4B65-AD2F-6956BA807D60}"/>
              </a:ext>
            </a:extLst>
          </p:cNvPr>
          <p:cNvSpPr>
            <a:spLocks noGrp="1"/>
          </p:cNvSpPr>
          <p:nvPr>
            <p:ph idx="1"/>
          </p:nvPr>
        </p:nvSpPr>
        <p:spPr/>
        <p:txBody>
          <a:bodyPr numCol="1"/>
          <a:lstStyle/>
          <a:p>
            <a:pPr>
              <a:buFont charset="2" panose="05000000000000000000" pitchFamily="2" typeface="Wingdings"/>
              <a:buChar char="Ø"/>
            </a:pPr>
            <a:r>
              <a:rPr altLang="en-GB" dirty="0" err="1" lang="en-GB"/>
              <a:t>Alla</a:t>
            </a:r>
            <a:r>
              <a:rPr altLang="en-GB" dirty="0" lang="en-GB"/>
              <a:t> 13-åringar </a:t>
            </a:r>
            <a:r>
              <a:rPr altLang="en-GB" dirty="0" err="1" lang="en-GB"/>
              <a:t>genomgår</a:t>
            </a:r>
            <a:r>
              <a:rPr altLang="en-GB" dirty="0" lang="en-GB"/>
              <a:t> </a:t>
            </a:r>
            <a:r>
              <a:rPr altLang="en-GB" dirty="0" err="1" lang="en-GB"/>
              <a:t>domarutbildning</a:t>
            </a:r>
            <a:r>
              <a:rPr altLang="en-GB" dirty="0" lang="en-GB"/>
              <a:t> i IFK Strömstad</a:t>
            </a:r>
          </a:p>
          <a:p>
            <a:pPr lvl="1">
              <a:buFont charset="2" panose="05000000000000000000" pitchFamily="2" typeface="Wingdings"/>
              <a:buChar char="Ø"/>
            </a:pPr>
            <a:r>
              <a:rPr altLang="en-GB" dirty="0" err="1" lang="en-GB"/>
              <a:t>Självklart</a:t>
            </a:r>
            <a:r>
              <a:rPr altLang="en-GB" dirty="0" lang="en-GB"/>
              <a:t> </a:t>
            </a:r>
            <a:r>
              <a:rPr altLang="en-GB" dirty="0" err="1" lang="en-GB"/>
              <a:t>får</a:t>
            </a:r>
            <a:r>
              <a:rPr altLang="en-GB" dirty="0" lang="en-GB"/>
              <a:t> </a:t>
            </a:r>
            <a:r>
              <a:rPr altLang="en-GB" dirty="0" err="1" lang="en-GB"/>
              <a:t>yngre</a:t>
            </a:r>
            <a:r>
              <a:rPr altLang="en-GB" dirty="0" lang="en-GB"/>
              <a:t> barn </a:t>
            </a:r>
            <a:r>
              <a:rPr altLang="en-GB" dirty="0" err="1" lang="en-GB"/>
              <a:t>också</a:t>
            </a:r>
            <a:r>
              <a:rPr altLang="en-GB" dirty="0" lang="en-GB"/>
              <a:t> </a:t>
            </a:r>
            <a:r>
              <a:rPr altLang="en-GB" dirty="0" err="1" lang="en-GB"/>
              <a:t>gå</a:t>
            </a:r>
            <a:r>
              <a:rPr altLang="en-GB" dirty="0" lang="en-GB"/>
              <a:t> </a:t>
            </a:r>
            <a:r>
              <a:rPr altLang="en-GB" dirty="0" err="1" lang="en-GB"/>
              <a:t>utbildning</a:t>
            </a:r>
            <a:r>
              <a:rPr altLang="en-GB" dirty="0" lang="en-GB"/>
              <a:t> </a:t>
            </a:r>
            <a:r>
              <a:rPr altLang="en-GB" dirty="0" err="1" lang="en-GB"/>
              <a:t>när</a:t>
            </a:r>
            <a:r>
              <a:rPr altLang="en-GB" dirty="0" lang="en-GB"/>
              <a:t> den </a:t>
            </a:r>
            <a:r>
              <a:rPr altLang="en-GB" dirty="0" err="1" lang="en-GB"/>
              <a:t>erbjuds</a:t>
            </a:r>
            <a:endParaRPr altLang="en-GB" dirty="0" lang="en-GB"/>
          </a:p>
          <a:p>
            <a:pPr lvl="1">
              <a:buFont charset="2" panose="05000000000000000000" pitchFamily="2" typeface="Wingdings"/>
              <a:buChar char="Ø"/>
            </a:pPr>
            <a:r>
              <a:rPr altLang="en-GB" dirty="0" lang="en-GB"/>
              <a:t>För </a:t>
            </a:r>
            <a:r>
              <a:rPr altLang="en-GB" dirty="0" err="1" lang="en-GB"/>
              <a:t>att</a:t>
            </a:r>
            <a:r>
              <a:rPr altLang="en-GB" dirty="0" lang="en-GB"/>
              <a:t> </a:t>
            </a:r>
            <a:r>
              <a:rPr altLang="en-GB" dirty="0" err="1" lang="en-GB"/>
              <a:t>få</a:t>
            </a:r>
            <a:r>
              <a:rPr altLang="en-GB" dirty="0" lang="en-GB"/>
              <a:t> </a:t>
            </a:r>
            <a:r>
              <a:rPr altLang="en-GB" dirty="0" err="1" lang="en-GB"/>
              <a:t>döma</a:t>
            </a:r>
            <a:r>
              <a:rPr altLang="en-GB" dirty="0" lang="en-GB"/>
              <a:t> matcher </a:t>
            </a:r>
            <a:r>
              <a:rPr altLang="en-GB" dirty="0" err="1" lang="en-GB"/>
              <a:t>behöver</a:t>
            </a:r>
            <a:r>
              <a:rPr altLang="en-GB" dirty="0" lang="en-GB"/>
              <a:t> </a:t>
            </a:r>
            <a:r>
              <a:rPr altLang="en-GB" dirty="0" err="1" lang="en-GB"/>
              <a:t>domaren</a:t>
            </a:r>
            <a:r>
              <a:rPr altLang="en-GB" dirty="0" lang="en-GB"/>
              <a:t> </a:t>
            </a:r>
            <a:r>
              <a:rPr altLang="en-GB" dirty="0" err="1" lang="en-GB"/>
              <a:t>klara</a:t>
            </a:r>
            <a:r>
              <a:rPr altLang="en-GB" dirty="0" lang="en-GB"/>
              <a:t> </a:t>
            </a:r>
            <a:r>
              <a:rPr altLang="en-GB" dirty="0" err="1" lang="en-GB"/>
              <a:t>domarprovet</a:t>
            </a:r>
            <a:r>
              <a:rPr altLang="en-GB" dirty="0" lang="en-GB"/>
              <a:t> </a:t>
            </a:r>
            <a:r>
              <a:rPr altLang="en-GB" dirty="0" err="1" lang="en-GB"/>
              <a:t>en</a:t>
            </a:r>
            <a:r>
              <a:rPr altLang="en-GB" dirty="0" lang="en-GB"/>
              <a:t> </a:t>
            </a:r>
            <a:r>
              <a:rPr altLang="en-GB" dirty="0" err="1" lang="en-GB"/>
              <a:t>gång</a:t>
            </a:r>
            <a:r>
              <a:rPr altLang="en-GB" dirty="0" lang="en-GB"/>
              <a:t> per </a:t>
            </a:r>
            <a:r>
              <a:rPr altLang="en-GB" dirty="0" err="1" lang="en-GB"/>
              <a:t>år</a:t>
            </a:r>
            <a:endParaRPr altLang="en-GB" dirty="0" lang="en-GB"/>
          </a:p>
          <a:p>
            <a:pPr>
              <a:buFont charset="2" panose="05000000000000000000" pitchFamily="2" typeface="Wingdings"/>
              <a:buChar char="Ø"/>
            </a:pPr>
            <a:r>
              <a:rPr altLang="en-GB" dirty="0" err="1" lang="en-GB"/>
              <a:t>Alla</a:t>
            </a:r>
            <a:r>
              <a:rPr altLang="en-GB" dirty="0" lang="en-GB"/>
              <a:t> matcher 5v5, 7v7 och 9v9 </a:t>
            </a:r>
            <a:r>
              <a:rPr altLang="en-GB" dirty="0" err="1" lang="en-GB"/>
              <a:t>döms</a:t>
            </a:r>
            <a:r>
              <a:rPr altLang="en-GB" dirty="0" lang="en-GB"/>
              <a:t> </a:t>
            </a:r>
            <a:r>
              <a:rPr altLang="en-GB" dirty="0" err="1" lang="en-GB"/>
              <a:t>av</a:t>
            </a:r>
            <a:r>
              <a:rPr altLang="en-GB" dirty="0" lang="en-GB"/>
              <a:t> </a:t>
            </a:r>
            <a:r>
              <a:rPr altLang="en-GB" dirty="0" err="1" lang="en-GB"/>
              <a:t>föreningsdomare</a:t>
            </a:r>
            <a:endParaRPr altLang="en-GB" dirty="0" lang="en-GB"/>
          </a:p>
          <a:p>
            <a:pPr lvl="1">
              <a:buFont charset="2" panose="05000000000000000000" pitchFamily="2" typeface="Wingdings"/>
              <a:buChar char="Ø"/>
            </a:pPr>
            <a:r>
              <a:rPr altLang="en-GB" dirty="0" err="1" lang="en-GB"/>
              <a:t>Riktlinjen</a:t>
            </a:r>
            <a:r>
              <a:rPr altLang="en-GB" dirty="0" lang="en-GB"/>
              <a:t> </a:t>
            </a:r>
            <a:r>
              <a:rPr altLang="en-GB" dirty="0" err="1" lang="en-GB"/>
              <a:t>är</a:t>
            </a:r>
            <a:r>
              <a:rPr altLang="en-GB" dirty="0" lang="en-GB"/>
              <a:t> </a:t>
            </a:r>
            <a:r>
              <a:rPr altLang="en-GB" dirty="0" err="1" lang="en-GB"/>
              <a:t>att</a:t>
            </a:r>
            <a:r>
              <a:rPr altLang="en-GB" dirty="0" lang="en-GB"/>
              <a:t> </a:t>
            </a:r>
            <a:r>
              <a:rPr altLang="en-GB" dirty="0" err="1" lang="en-GB"/>
              <a:t>domaren</a:t>
            </a:r>
            <a:r>
              <a:rPr altLang="en-GB" dirty="0" lang="en-GB"/>
              <a:t> ska </a:t>
            </a:r>
            <a:r>
              <a:rPr altLang="en-GB" dirty="0" err="1" lang="en-GB"/>
              <a:t>vara</a:t>
            </a:r>
            <a:r>
              <a:rPr altLang="en-GB" dirty="0" lang="en-GB"/>
              <a:t> </a:t>
            </a:r>
            <a:r>
              <a:rPr altLang="en-GB" dirty="0" err="1" lang="en-GB"/>
              <a:t>åtminstone</a:t>
            </a:r>
            <a:r>
              <a:rPr altLang="en-GB" dirty="0" lang="en-GB"/>
              <a:t> 2 </a:t>
            </a:r>
            <a:r>
              <a:rPr altLang="en-GB" dirty="0" err="1" lang="en-GB"/>
              <a:t>år</a:t>
            </a:r>
            <a:r>
              <a:rPr altLang="en-GB" dirty="0" lang="en-GB"/>
              <a:t> </a:t>
            </a:r>
            <a:r>
              <a:rPr altLang="en-GB" dirty="0" err="1" lang="en-GB"/>
              <a:t>äldre</a:t>
            </a:r>
            <a:r>
              <a:rPr altLang="en-GB" dirty="0" lang="en-GB"/>
              <a:t> </a:t>
            </a:r>
            <a:r>
              <a:rPr altLang="en-GB" dirty="0" err="1" lang="en-GB"/>
              <a:t>än</a:t>
            </a:r>
            <a:r>
              <a:rPr altLang="en-GB" dirty="0" lang="en-GB"/>
              <a:t> </a:t>
            </a:r>
            <a:r>
              <a:rPr altLang="en-GB" dirty="0" err="1" lang="en-GB"/>
              <a:t>spelarna</a:t>
            </a:r>
            <a:endParaRPr altLang="en-GB" dirty="0" lang="en-GB"/>
          </a:p>
          <a:p>
            <a:pPr>
              <a:buFont charset="2" panose="05000000000000000000" pitchFamily="2" typeface="Wingdings"/>
              <a:buChar char="Ø"/>
            </a:pPr>
            <a:r>
              <a:rPr altLang="en-GB" dirty="0" lang="en-GB"/>
              <a:t>Det </a:t>
            </a:r>
            <a:r>
              <a:rPr altLang="en-GB" dirty="0" err="1" lang="en-GB"/>
              <a:t>finns</a:t>
            </a:r>
            <a:r>
              <a:rPr altLang="en-GB" dirty="0" lang="en-GB"/>
              <a:t> </a:t>
            </a:r>
            <a:r>
              <a:rPr altLang="en-GB" dirty="0" err="1" lang="en-GB"/>
              <a:t>inget</a:t>
            </a:r>
            <a:r>
              <a:rPr altLang="en-GB" dirty="0" lang="en-GB"/>
              <a:t> </a:t>
            </a:r>
            <a:r>
              <a:rPr altLang="en-GB" dirty="0" err="1" lang="en-GB"/>
              <a:t>tvång</a:t>
            </a:r>
            <a:r>
              <a:rPr altLang="en-GB" dirty="0" lang="en-GB"/>
              <a:t> </a:t>
            </a:r>
            <a:r>
              <a:rPr altLang="en-GB" dirty="0" err="1" lang="en-GB"/>
              <a:t>att</a:t>
            </a:r>
            <a:r>
              <a:rPr altLang="en-GB" dirty="0" lang="en-GB"/>
              <a:t> </a:t>
            </a:r>
            <a:r>
              <a:rPr altLang="en-GB" dirty="0" err="1" lang="en-GB"/>
              <a:t>döma</a:t>
            </a:r>
            <a:r>
              <a:rPr altLang="en-GB" dirty="0" lang="en-GB"/>
              <a:t> matcher, men vi </a:t>
            </a:r>
            <a:r>
              <a:rPr altLang="en-GB" dirty="0" err="1" lang="en-GB"/>
              <a:t>uppmuntrar</a:t>
            </a:r>
            <a:r>
              <a:rPr altLang="en-GB" dirty="0" lang="en-GB"/>
              <a:t> till det</a:t>
            </a:r>
            <a:endParaRPr dirty="0" lang="en-US"/>
          </a:p>
          <a:p>
            <a:pPr>
              <a:buFont charset="2" panose="05000000000000000000" pitchFamily="2" typeface="Wingdings"/>
              <a:buChar char="Ø"/>
            </a:pPr>
            <a:r>
              <a:rPr altLang="en-GB" dirty="0" lang="en-GB"/>
              <a:t>Se </a:t>
            </a:r>
            <a:r>
              <a:rPr altLang="en-GB" dirty="0" err="1" lang="en-GB"/>
              <a:t>hemsidan</a:t>
            </a:r>
            <a:r>
              <a:rPr altLang="en-GB" dirty="0" lang="en-GB"/>
              <a:t> för </a:t>
            </a:r>
            <a:r>
              <a:rPr altLang="en-GB" dirty="0" err="1" lang="en-GB"/>
              <a:t>mer</a:t>
            </a:r>
            <a:r>
              <a:rPr altLang="en-GB" dirty="0" lang="en-GB"/>
              <a:t> information: </a:t>
            </a:r>
            <a:r>
              <a:rPr altLang="en-GB" dirty="0" lang="en-GB">
                <a:hlinkClick r:id="rId2"/>
              </a:rPr>
              <a:t>https://www.ifkstromstad.se/sida/?ID=371475</a:t>
            </a:r>
            <a:endParaRPr altLang="en-GB" dirty="0" lang="en-GB"/>
          </a:p>
          <a:p>
            <a:pPr>
              <a:buFont charset="2" panose="05000000000000000000" pitchFamily="2" typeface="Wingdings"/>
              <a:buChar char="Ø"/>
            </a:pPr>
            <a:endParaRPr altLang="en-GB" dirty="0" lang="en-GB"/>
          </a:p>
          <a:p>
            <a:pPr indent="0" marL="0">
              <a:buNone/>
            </a:pPr>
            <a:endParaRPr altLang="en-GB" dirty="0" lang="en-GB"/>
          </a:p>
          <a:p>
            <a:pPr indent="0" marL="0">
              <a:buNone/>
            </a:pPr>
            <a:endParaRPr altLang="en-GB" dirty="0" lang="en-GB"/>
          </a:p>
        </p:txBody>
      </p:sp>
      <p:sp>
        <p:nvSpPr>
          <p:cNvPr id="4" name="Rectangle: Rounded Corners 3">
            <a:extLst>
              <a:ext uri="{FF2B5EF4-FFF2-40B4-BE49-F238E27FC236}">
                <a16:creationId xmlns:a16="http://schemas.microsoft.com/office/drawing/2014/main" id="{3A191A97-B3ED-41EE-9CEE-FCA4A2865702}"/>
              </a:ext>
            </a:extLst>
          </p:cNvPr>
          <p:cNvSpPr/>
          <p:nvPr/>
        </p:nvSpPr>
        <p:spPr>
          <a:xfrm>
            <a:off x="1590066" y="4909559"/>
            <a:ext cx="9863138" cy="1623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altLang="en-GB" dirty="0" err="1" lang="en-GB" sz="3200"/>
              <a:t>Väldigt</a:t>
            </a:r>
            <a:r>
              <a:rPr altLang="en-GB" dirty="0" lang="en-GB" sz="3200"/>
              <a:t> </a:t>
            </a:r>
            <a:r>
              <a:rPr altLang="en-GB" dirty="0" err="1" lang="en-GB" sz="3200"/>
              <a:t>viktigt</a:t>
            </a:r>
            <a:r>
              <a:rPr altLang="en-GB" dirty="0" lang="en-GB" sz="3200"/>
              <a:t> </a:t>
            </a:r>
            <a:r>
              <a:rPr altLang="en-GB" dirty="0" err="1" lang="en-GB" sz="3200"/>
              <a:t>att</a:t>
            </a:r>
            <a:r>
              <a:rPr altLang="en-GB" dirty="0" lang="en-GB" sz="3200"/>
              <a:t> man </a:t>
            </a:r>
            <a:r>
              <a:rPr altLang="en-GB" dirty="0" err="1" lang="en-GB" sz="3200"/>
              <a:t>dyker</a:t>
            </a:r>
            <a:r>
              <a:rPr altLang="en-GB" dirty="0" lang="en-GB" sz="3200"/>
              <a:t> </a:t>
            </a:r>
            <a:r>
              <a:rPr altLang="en-GB" dirty="0" err="1" lang="en-GB" sz="3200"/>
              <a:t>upp</a:t>
            </a:r>
            <a:r>
              <a:rPr altLang="en-GB" dirty="0" lang="en-GB" sz="3200"/>
              <a:t> </a:t>
            </a:r>
            <a:r>
              <a:rPr altLang="en-GB" dirty="0" err="1" lang="en-GB" sz="3200"/>
              <a:t>när</a:t>
            </a:r>
            <a:r>
              <a:rPr altLang="en-GB" dirty="0" lang="en-GB" sz="3200"/>
              <a:t> man ska </a:t>
            </a:r>
            <a:r>
              <a:rPr altLang="en-GB" dirty="0" err="1" lang="en-GB" sz="3200"/>
              <a:t>döma</a:t>
            </a:r>
            <a:r>
              <a:rPr altLang="en-GB" dirty="0" lang="en-GB" sz="3200"/>
              <a:t>! </a:t>
            </a:r>
          </a:p>
          <a:p>
            <a:pPr algn="ctr"/>
            <a:r>
              <a:rPr altLang="en-GB" dirty="0" lang="en-GB" sz="3200"/>
              <a:t>Det </a:t>
            </a:r>
            <a:r>
              <a:rPr altLang="en-GB" dirty="0" err="1" lang="en-GB" sz="3200"/>
              <a:t>blir</a:t>
            </a:r>
            <a:r>
              <a:rPr altLang="en-GB" dirty="0" lang="en-GB" sz="3200"/>
              <a:t> </a:t>
            </a:r>
            <a:r>
              <a:rPr altLang="en-GB" dirty="0" err="1" lang="en-GB" sz="3200"/>
              <a:t>ingen</a:t>
            </a:r>
            <a:r>
              <a:rPr altLang="en-GB" dirty="0" lang="en-GB" sz="3200"/>
              <a:t> match </a:t>
            </a:r>
            <a:r>
              <a:rPr altLang="en-GB" dirty="0" err="1" lang="en-GB" sz="3200"/>
              <a:t>utan</a:t>
            </a:r>
            <a:r>
              <a:rPr altLang="en-GB" dirty="0" lang="en-GB" sz="3200"/>
              <a:t> </a:t>
            </a:r>
            <a:r>
              <a:rPr altLang="en-GB" dirty="0" err="1" lang="en-GB" sz="3200"/>
              <a:t>domare</a:t>
            </a:r>
            <a:r>
              <a:rPr altLang="en-GB" dirty="0" lang="en-GB" sz="3200"/>
              <a:t>!</a:t>
            </a:r>
          </a:p>
        </p:txBody>
      </p:sp>
    </p:spTree>
    <p:extLst>
      <p:ext uri="{BB962C8B-B14F-4D97-AF65-F5344CB8AC3E}">
        <p14:creationId xmlns:p14="http://schemas.microsoft.com/office/powerpoint/2010/main" val="3446551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5B4F56-95E6-49E8-888D-63F0C02540F9}"/>
              </a:ext>
            </a:extLst>
          </p:cNvPr>
          <p:cNvSpPr txBox="1">
            <a:spLocks noGrp="1"/>
          </p:cNvSpPr>
          <p:nvPr>
            <p:ph type="title"/>
          </p:nvPr>
        </p:nvSpPr>
        <p:spPr>
          <a:xfrm>
            <a:off x="1097280" y="286600"/>
            <a:ext cx="10058400" cy="1450759"/>
          </a:xfrm>
        </p:spPr>
        <p:txBody>
          <a:bodyPr numCol="1"/>
          <a:lstStyle/>
          <a:p>
            <a:pPr lvl="0"/>
            <a:r>
              <a:rPr altLang="sv-SE" lang="sv-SE"/>
              <a:t>Match</a:t>
            </a:r>
          </a:p>
        </p:txBody>
      </p:sp>
      <p:sp>
        <p:nvSpPr>
          <p:cNvPr id="3" name="Platshållare för innehåll 2">
            <a:extLst>
              <a:ext uri="{FF2B5EF4-FFF2-40B4-BE49-F238E27FC236}">
                <a16:creationId xmlns:a16="http://schemas.microsoft.com/office/drawing/2014/main" id="{BF10ACB5-F901-4D91-8D61-DD6CF4F5BE38}"/>
              </a:ext>
            </a:extLst>
          </p:cNvPr>
          <p:cNvSpPr txBox="1">
            <a:spLocks noGrp="1"/>
          </p:cNvSpPr>
          <p:nvPr>
            <p:ph idx="1"/>
          </p:nvPr>
        </p:nvSpPr>
        <p:spPr>
          <a:xfrm>
            <a:off x="1097280" y="1845734"/>
            <a:ext cx="10058400" cy="4344049"/>
          </a:xfrm>
        </p:spPr>
        <p:txBody>
          <a:bodyPr numCol="1">
            <a:normAutofit lnSpcReduction="10000"/>
          </a:bodyPr>
          <a:lstStyle/>
          <a:p>
            <a:pPr>
              <a:lnSpc>
                <a:spcPct val="80000"/>
              </a:lnSpc>
              <a:buFont charset="2" panose="05000000000000000000" pitchFamily="2" typeface="Wingdings"/>
              <a:buChar char="Ø"/>
            </a:pPr>
            <a:r>
              <a:rPr altLang="sv-SE" dirty="0" lang="sv-SE" sz="1900"/>
              <a:t>Spelform </a:t>
            </a:r>
            <a:r>
              <a:rPr altLang="sv-SE" b="1" dirty="0" lang="sv-SE" sz="1900"/>
              <a:t>X</a:t>
            </a:r>
            <a:r>
              <a:rPr altLang="sv-SE" dirty="0" lang="sv-SE" sz="1900"/>
              <a:t> mot </a:t>
            </a:r>
            <a:r>
              <a:rPr altLang="sv-SE" b="1" dirty="0" lang="sv-SE" sz="1900"/>
              <a:t>X</a:t>
            </a:r>
            <a:r>
              <a:rPr altLang="sv-SE" dirty="0" lang="sv-SE" sz="1900"/>
              <a:t>: samma regler som seniorfotboll fast på mindre plan och mål. </a:t>
            </a:r>
          </a:p>
          <a:p>
            <a:pPr>
              <a:lnSpc>
                <a:spcPct val="80000"/>
              </a:lnSpc>
              <a:buFont charset="2" panose="05000000000000000000" pitchFamily="2" typeface="Wingdings"/>
              <a:buChar char="Ø"/>
            </a:pPr>
            <a:r>
              <a:rPr altLang="sv-SE" b="1" dirty="0" lang="sv-SE" sz="1900"/>
              <a:t>X</a:t>
            </a:r>
            <a:r>
              <a:rPr altLang="sv-SE" dirty="0" lang="sv-SE" sz="1900"/>
              <a:t> lag i seriespel  </a:t>
            </a:r>
            <a:endParaRPr altLang="sv-SE" dirty="0" lang="sv-SE" sz="1900">
              <a:ea typeface="Calibri"/>
              <a:cs typeface="Calibri"/>
            </a:endParaRPr>
          </a:p>
          <a:p>
            <a:pPr>
              <a:lnSpc>
                <a:spcPct val="80000"/>
              </a:lnSpc>
              <a:buFont charset="2" panose="05000000000000000000" pitchFamily="2" typeface="Wingdings"/>
              <a:buChar char="Ø"/>
            </a:pPr>
            <a:r>
              <a:rPr altLang="sv-SE" dirty="0" lang="sv-SE" sz="1900"/>
              <a:t>Vi kommer att kalla </a:t>
            </a:r>
            <a:r>
              <a:rPr altLang="sv-SE" b="1" dirty="0" lang="sv-SE" sz="1900"/>
              <a:t>XX</a:t>
            </a:r>
            <a:r>
              <a:rPr altLang="sv-SE" dirty="0" lang="sv-SE" sz="1900"/>
              <a:t> spelare till varje match, det kommer eventuellt bli några som får stå över varje spelomgång. </a:t>
            </a:r>
            <a:r>
              <a:rPr altLang="sv-SE" dirty="0" lang="sv-SE" sz="1900">
                <a:solidFill>
                  <a:schemeClr val="tx2">
                    <a:lumMod val="75000"/>
                  </a:schemeClr>
                </a:solidFill>
              </a:rPr>
              <a:t>VIKTIGT! Ange Ej tillgänglig på appen när ni vet ni inte kan innan kallelsen kommer</a:t>
            </a:r>
            <a:endParaRPr altLang="sv-SE" dirty="0" lang="sv-SE" sz="1900">
              <a:solidFill>
                <a:schemeClr val="tx2">
                  <a:lumMod val="75000"/>
                </a:schemeClr>
              </a:solidFill>
              <a:cs typeface="Calibri"/>
            </a:endParaRPr>
          </a:p>
          <a:p>
            <a:pPr>
              <a:lnSpc>
                <a:spcPct val="80000"/>
              </a:lnSpc>
              <a:buFont charset="2" panose="05000000000000000000" pitchFamily="2" typeface="Wingdings"/>
              <a:buChar char="Ø"/>
            </a:pPr>
            <a:r>
              <a:rPr altLang="sv-SE" dirty="0" lang="sv-SE" sz="1900">
                <a:solidFill>
                  <a:schemeClr val="tx2">
                    <a:lumMod val="75000"/>
                  </a:schemeClr>
                </a:solidFill>
              </a:rPr>
              <a:t>På bortamatcher: Lagföräldrar kan organisera körschema MEN NI har ansvar att ert barn har skjuts till matchen</a:t>
            </a:r>
            <a:endParaRPr altLang="sv-SE" dirty="0" lang="sv-SE" sz="1900">
              <a:solidFill>
                <a:schemeClr val="tx2">
                  <a:lumMod val="75000"/>
                </a:schemeClr>
              </a:solidFill>
              <a:ea typeface="Calibri"/>
              <a:cs typeface="Calibri"/>
            </a:endParaRPr>
          </a:p>
          <a:p>
            <a:pPr>
              <a:lnSpc>
                <a:spcPct val="80000"/>
              </a:lnSpc>
              <a:buFont charset="2" panose="05000000000000000000" pitchFamily="2" typeface="Wingdings"/>
              <a:buChar char="Ø"/>
            </a:pPr>
            <a:r>
              <a:rPr altLang="sv-SE" dirty="0" lang="sv-SE" sz="1900"/>
              <a:t>Vi kommer kräva en viss träningsnärvaro för att kunna delta på match. Vi tycker att ett minimum kan vara 50 %. Dessutom är det viktig med inställning på träningar. </a:t>
            </a:r>
            <a:r>
              <a:rPr altLang="sv-SE" b="1" dirty="0" lang="sv-SE" sz="1900"/>
              <a:t>(OBS denna punkt är beroende på ålder)</a:t>
            </a:r>
            <a:r>
              <a:rPr altLang="sv-SE" dirty="0" lang="sv-SE" sz="1900"/>
              <a:t> </a:t>
            </a:r>
          </a:p>
          <a:p>
            <a:pPr>
              <a:lnSpc>
                <a:spcPct val="80000"/>
              </a:lnSpc>
              <a:buFont charset="2" panose="05000000000000000000" pitchFamily="2" typeface="Wingdings"/>
              <a:buChar char="Ø"/>
            </a:pPr>
            <a:r>
              <a:rPr altLang="sv-SE" dirty="0" lang="sv-SE" sz="1900"/>
              <a:t>Positiv uppmuntran, inte mycket direktiv från ledare under match utan mest prat med avbytare. På planen är det barnen själva som tar besluten för att utvecklas.</a:t>
            </a:r>
            <a:endParaRPr altLang="sv-SE" dirty="0" lang="sv-SE" sz="1900">
              <a:cs typeface="Calibri"/>
            </a:endParaRPr>
          </a:p>
          <a:p>
            <a:pPr>
              <a:lnSpc>
                <a:spcPct val="80000"/>
              </a:lnSpc>
              <a:buFont charset="2" panose="05000000000000000000" pitchFamily="2" typeface="Wingdings"/>
              <a:buChar char="Ø"/>
            </a:pPr>
            <a:r>
              <a:rPr altLang="sv-SE" dirty="0" lang="sv-SE" sz="1900"/>
              <a:t>Spelarna spelar för att vinna matcher, vi coachar för att utveckla spelare och spelet.</a:t>
            </a:r>
          </a:p>
          <a:p>
            <a:pPr>
              <a:lnSpc>
                <a:spcPct val="80000"/>
              </a:lnSpc>
              <a:buFont charset="2" panose="05000000000000000000" pitchFamily="2" typeface="Wingdings"/>
              <a:buChar char="Ø"/>
            </a:pPr>
            <a:r>
              <a:rPr altLang="sv-SE" dirty="0" lang="sv-SE" sz="1900"/>
              <a:t>Glädjen över att vinna är stor hos barnen, vi ledare är lika positiva vid både vinst och förlust.</a:t>
            </a:r>
            <a:endParaRPr altLang="sv-SE" dirty="0" lang="sv-SE" sz="1900">
              <a:cs typeface="Calibri"/>
            </a:endParaRPr>
          </a:p>
          <a:p>
            <a:pPr>
              <a:lnSpc>
                <a:spcPct val="80000"/>
              </a:lnSpc>
            </a:pPr>
            <a:endParaRPr altLang="sv-SE" dirty="0" lang="sv-SE" sz="1900"/>
          </a:p>
          <a:p>
            <a:pPr>
              <a:lnSpc>
                <a:spcPct val="80000"/>
              </a:lnSpc>
            </a:pPr>
            <a:endParaRPr altLang="sv-SE" dirty="0" lang="sv-SE" sz="1900"/>
          </a:p>
          <a:p>
            <a:pPr>
              <a:lnSpc>
                <a:spcPct val="80000"/>
              </a:lnSpc>
            </a:pPr>
            <a:endParaRPr altLang="sv-SE" dirty="0" lang="sv-SE" sz="1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9E56C4-BACC-423C-A869-89B7E0456D47}"/>
              </a:ext>
            </a:extLst>
          </p:cNvPr>
          <p:cNvSpPr txBox="1">
            <a:spLocks noGrp="1"/>
          </p:cNvSpPr>
          <p:nvPr>
            <p:ph type="title"/>
          </p:nvPr>
        </p:nvSpPr>
        <p:spPr>
          <a:xfrm>
            <a:off x="1097280" y="286600"/>
            <a:ext cx="10058400" cy="1450759"/>
          </a:xfrm>
        </p:spPr>
        <p:txBody>
          <a:bodyPr numCol="1"/>
          <a:lstStyle/>
          <a:p>
            <a:pPr lvl="0"/>
            <a:r>
              <a:rPr altLang="sv-SE" dirty="0" lang="sv-SE"/>
              <a:t>Agenda</a:t>
            </a:r>
          </a:p>
        </p:txBody>
      </p:sp>
      <p:sp>
        <p:nvSpPr>
          <p:cNvPr id="3" name="Platshållare för innehåll 2">
            <a:extLst>
              <a:ext uri="{FF2B5EF4-FFF2-40B4-BE49-F238E27FC236}">
                <a16:creationId xmlns:a16="http://schemas.microsoft.com/office/drawing/2014/main" id="{190C4E30-3518-4C40-8592-53FF85273288}"/>
              </a:ext>
            </a:extLst>
          </p:cNvPr>
          <p:cNvSpPr txBox="1">
            <a:spLocks noGrp="1"/>
          </p:cNvSpPr>
          <p:nvPr>
            <p:ph idx="1"/>
          </p:nvPr>
        </p:nvSpPr>
        <p:spPr>
          <a:xfrm>
            <a:off x="801944" y="1751185"/>
            <a:ext cx="10360127" cy="4023360"/>
          </a:xfrm>
        </p:spPr>
        <p:txBody>
          <a:bodyPr numCol="1">
            <a:normAutofit fontScale="92500" lnSpcReduction="20000"/>
          </a:bodyPr>
          <a:lstStyle/>
          <a:p>
            <a:pPr lvl="0">
              <a:buFont pitchFamily="34" typeface="Arial"/>
              <a:buChar char="•"/>
            </a:pPr>
            <a:endParaRPr altLang="sv-SE" dirty="0" lang="sv-SE"/>
          </a:p>
          <a:p>
            <a:pPr lvl="0">
              <a:buFont pitchFamily="34" typeface="Arial"/>
              <a:buChar char="•"/>
            </a:pPr>
            <a:r>
              <a:rPr altLang="sv-SE" dirty="0" lang="sv-SE"/>
              <a:t> Information från Styrelsen</a:t>
            </a:r>
          </a:p>
          <a:p>
            <a:pPr lvl="1" marL="383540">
              <a:buFont pitchFamily="34" typeface="Arial"/>
              <a:buChar char="•"/>
            </a:pPr>
            <a:r>
              <a:rPr altLang="sv-SE" dirty="0" lang="sv-SE"/>
              <a:t>Mål och status</a:t>
            </a:r>
            <a:endParaRPr altLang="sv-SE" dirty="0" lang="sv-SE">
              <a:cs typeface="Calibri"/>
            </a:endParaRPr>
          </a:p>
          <a:p>
            <a:pPr lvl="1" marL="383540">
              <a:buFont pitchFamily="34" typeface="Arial"/>
              <a:buChar char="•"/>
            </a:pPr>
            <a:r>
              <a:rPr altLang="sv-SE" dirty="0" err="1" lang="sv-SE"/>
              <a:t>Sportadmin</a:t>
            </a:r>
            <a:endParaRPr altLang="sv-SE" dirty="0" lang="sv-SE">
              <a:cs typeface="Calibri"/>
            </a:endParaRPr>
          </a:p>
          <a:p>
            <a:pPr lvl="0">
              <a:buFont pitchFamily="34" typeface="Arial"/>
              <a:buChar char="•"/>
            </a:pPr>
            <a:r>
              <a:rPr altLang="sv-SE" dirty="0" lang="sv-SE"/>
              <a:t> Status i laget</a:t>
            </a:r>
          </a:p>
          <a:p>
            <a:pPr lvl="0">
              <a:buFont pitchFamily="34" typeface="Arial"/>
              <a:buChar char="•"/>
            </a:pPr>
            <a:r>
              <a:rPr altLang="sv-SE" dirty="0" lang="sv-SE"/>
              <a:t> Planering 2023</a:t>
            </a:r>
          </a:p>
          <a:p>
            <a:pPr>
              <a:buFont pitchFamily="34" typeface="Arial"/>
              <a:buChar char="•"/>
            </a:pPr>
            <a:r>
              <a:rPr altLang="sv-SE" dirty="0" lang="sv-SE"/>
              <a:t> Träningar</a:t>
            </a:r>
            <a:endParaRPr altLang="sv-SE" dirty="0" lang="sv-SE">
              <a:cs typeface="Calibri"/>
            </a:endParaRPr>
          </a:p>
          <a:p>
            <a:pPr lvl="0">
              <a:buFont pitchFamily="34" typeface="Arial"/>
              <a:buChar char="•"/>
            </a:pPr>
            <a:r>
              <a:rPr altLang="sv-SE" dirty="0" lang="sv-SE"/>
              <a:t> Matcher</a:t>
            </a:r>
          </a:p>
          <a:p>
            <a:pPr lvl="0">
              <a:buFont pitchFamily="34" typeface="Arial"/>
              <a:buChar char="•"/>
            </a:pPr>
            <a:r>
              <a:rPr altLang="sv-SE" dirty="0" lang="sv-SE"/>
              <a:t> Fotbollsförälder i IFK</a:t>
            </a:r>
          </a:p>
          <a:p>
            <a:pPr lvl="0">
              <a:buFont pitchFamily="34" typeface="Arial"/>
              <a:buChar char="•"/>
            </a:pPr>
            <a:r>
              <a:rPr altLang="sv-SE" dirty="0" lang="sv-SE"/>
              <a:t> Övrigt/Frågor</a:t>
            </a:r>
          </a:p>
          <a:p>
            <a:pPr lvl="0">
              <a:buFont pitchFamily="34" typeface="Arial"/>
              <a:buChar char="•"/>
            </a:pPr>
            <a:r>
              <a:rPr altLang="sv-SE" dirty="0" lang="sv-SE"/>
              <a:t>Samsyn-multiidrottare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7085-DAD9-41BD-9C08-B6E3AE264A64}"/>
              </a:ext>
            </a:extLst>
          </p:cNvPr>
          <p:cNvSpPr>
            <a:spLocks noGrp="1"/>
          </p:cNvSpPr>
          <p:nvPr>
            <p:ph type="title"/>
          </p:nvPr>
        </p:nvSpPr>
        <p:spPr/>
        <p:txBody>
          <a:bodyPr numCol="1"/>
          <a:lstStyle/>
          <a:p>
            <a:r>
              <a:rPr altLang="en-GB" dirty="0" err="1" lang="en-GB"/>
              <a:t>Hjälp</a:t>
            </a:r>
            <a:r>
              <a:rPr altLang="en-GB" dirty="0" lang="en-GB"/>
              <a:t> vid </a:t>
            </a:r>
            <a:r>
              <a:rPr altLang="en-GB" dirty="0" err="1" lang="en-GB"/>
              <a:t>hemmamatcher</a:t>
            </a:r>
            <a:r>
              <a:rPr altLang="en-GB" dirty="0" lang="en-GB"/>
              <a:t>	</a:t>
            </a:r>
          </a:p>
        </p:txBody>
      </p:sp>
      <p:sp>
        <p:nvSpPr>
          <p:cNvPr id="3" name="Content Placeholder 2">
            <a:extLst>
              <a:ext uri="{FF2B5EF4-FFF2-40B4-BE49-F238E27FC236}">
                <a16:creationId xmlns:a16="http://schemas.microsoft.com/office/drawing/2014/main" id="{EC1C0A43-5DAD-4C97-B1F8-F63FD912F6EC}"/>
              </a:ext>
            </a:extLst>
          </p:cNvPr>
          <p:cNvSpPr>
            <a:spLocks noGrp="1"/>
          </p:cNvSpPr>
          <p:nvPr>
            <p:ph idx="1"/>
          </p:nvPr>
        </p:nvSpPr>
        <p:spPr/>
        <p:txBody>
          <a:bodyPr numCol="1"/>
          <a:lstStyle/>
          <a:p>
            <a:pPr indent="-457200" marL="457200">
              <a:buFont typeface="+mj-lt"/>
              <a:buAutoNum type="arabicPeriod"/>
            </a:pPr>
            <a:r>
              <a:rPr altLang="en-GB" dirty="0" err="1" lang="en-GB"/>
              <a:t>Matchvärd</a:t>
            </a:r>
            <a:endParaRPr altLang="en-GB" dirty="0" lang="en-GB"/>
          </a:p>
          <a:p>
            <a:pPr indent="-457200" marL="457200">
              <a:buFont typeface="+mj-lt"/>
              <a:buAutoNum type="arabicPeriod"/>
            </a:pPr>
            <a:r>
              <a:rPr altLang="en-GB" dirty="0" err="1" lang="en-GB"/>
              <a:t>Sekretariat</a:t>
            </a:r>
            <a:r>
              <a:rPr altLang="en-GB" dirty="0" lang="en-GB"/>
              <a:t> </a:t>
            </a:r>
            <a:r>
              <a:rPr altLang="en-GB" dirty="0" err="1" lang="en-GB"/>
              <a:t>och</a:t>
            </a:r>
            <a:r>
              <a:rPr altLang="en-GB" dirty="0" lang="en-GB"/>
              <a:t> </a:t>
            </a:r>
            <a:r>
              <a:rPr altLang="en-GB" dirty="0" err="1" lang="en-GB"/>
              <a:t>klocka</a:t>
            </a:r>
            <a:endParaRPr altLang="en-GB" dirty="0" lang="en-GB"/>
          </a:p>
          <a:p>
            <a:pPr indent="-457200" marL="457200">
              <a:buFont typeface="+mj-lt"/>
              <a:buAutoNum type="arabicPeriod"/>
            </a:pPr>
            <a:r>
              <a:rPr altLang="en-GB" dirty="0" lang="en-GB"/>
              <a:t>Kona plan </a:t>
            </a:r>
            <a:r>
              <a:rPr altLang="en-GB" dirty="0" err="1" lang="en-GB"/>
              <a:t>och</a:t>
            </a:r>
            <a:r>
              <a:rPr altLang="en-GB" dirty="0" lang="en-GB"/>
              <a:t> ta </a:t>
            </a:r>
            <a:r>
              <a:rPr altLang="en-GB" dirty="0" err="1" lang="en-GB"/>
              <a:t>fram</a:t>
            </a:r>
            <a:r>
              <a:rPr altLang="en-GB" dirty="0" lang="en-GB"/>
              <a:t> </a:t>
            </a:r>
            <a:r>
              <a:rPr altLang="en-GB" dirty="0" err="1" lang="en-GB"/>
              <a:t>mål</a:t>
            </a:r>
            <a:endParaRPr altLang="en-GB" dirty="0" lang="en-GB"/>
          </a:p>
          <a:p>
            <a:pPr indent="-457200" marL="457200">
              <a:buFont typeface="+mj-lt"/>
              <a:buAutoNum type="arabicPeriod"/>
            </a:pPr>
            <a:r>
              <a:rPr altLang="en-GB" dirty="0" err="1" lang="en-GB"/>
              <a:t>Filma</a:t>
            </a:r>
            <a:r>
              <a:rPr altLang="en-GB" dirty="0" lang="en-GB"/>
              <a:t> matcher (</a:t>
            </a:r>
            <a:r>
              <a:rPr altLang="en-GB" dirty="0" err="1" lang="en-GB"/>
              <a:t>föreningen</a:t>
            </a:r>
            <a:r>
              <a:rPr altLang="en-GB" dirty="0" lang="en-GB"/>
              <a:t> </a:t>
            </a:r>
            <a:r>
              <a:rPr altLang="en-GB" dirty="0" err="1" lang="en-GB"/>
              <a:t>äger</a:t>
            </a:r>
            <a:r>
              <a:rPr altLang="en-GB" dirty="0" lang="en-GB"/>
              <a:t> </a:t>
            </a:r>
            <a:r>
              <a:rPr altLang="en-GB" dirty="0" err="1" lang="en-GB"/>
              <a:t>en</a:t>
            </a:r>
            <a:r>
              <a:rPr altLang="en-GB" dirty="0" lang="en-GB"/>
              <a:t> </a:t>
            </a:r>
            <a:r>
              <a:rPr altLang="en-GB" dirty="0" err="1" lang="en-GB"/>
              <a:t>matchkamera</a:t>
            </a:r>
            <a:r>
              <a:rPr altLang="en-GB" dirty="0" lang="en-GB"/>
              <a:t>)</a:t>
            </a:r>
          </a:p>
          <a:p>
            <a:pPr indent="-457200" marL="457200">
              <a:buFont typeface="+mj-lt"/>
              <a:buAutoNum type="arabicPeriod"/>
            </a:pPr>
            <a:r>
              <a:rPr altLang="en-GB" dirty="0" lang="en-GB"/>
              <a:t>Speaker</a:t>
            </a:r>
          </a:p>
        </p:txBody>
      </p:sp>
    </p:spTree>
    <p:extLst>
      <p:ext uri="{BB962C8B-B14F-4D97-AF65-F5344CB8AC3E}">
        <p14:creationId xmlns:p14="http://schemas.microsoft.com/office/powerpoint/2010/main" val="2656960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EE768-37C5-4106-B00A-A1972AC39907}"/>
              </a:ext>
            </a:extLst>
          </p:cNvPr>
          <p:cNvSpPr txBox="1">
            <a:spLocks noGrp="1"/>
          </p:cNvSpPr>
          <p:nvPr>
            <p:ph type="title"/>
          </p:nvPr>
        </p:nvSpPr>
        <p:spPr>
          <a:xfrm>
            <a:off x="1097280" y="286600"/>
            <a:ext cx="10058400" cy="1450759"/>
          </a:xfrm>
        </p:spPr>
        <p:txBody>
          <a:bodyPr numCol="1"/>
          <a:lstStyle/>
          <a:p>
            <a:pPr lvl="0"/>
            <a:r>
              <a:rPr altLang="sv-SE" lang="sv-SE"/>
              <a:t>Övrigt/frågor	</a:t>
            </a:r>
          </a:p>
        </p:txBody>
      </p:sp>
      <p:sp>
        <p:nvSpPr>
          <p:cNvPr id="3" name="Platshållare för innehåll 2">
            <a:extLst>
              <a:ext uri="{FF2B5EF4-FFF2-40B4-BE49-F238E27FC236}">
                <a16:creationId xmlns:a16="http://schemas.microsoft.com/office/drawing/2014/main" id="{4F3895A8-65EF-4B55-8F50-17810430B6BE}"/>
              </a:ext>
            </a:extLst>
          </p:cNvPr>
          <p:cNvSpPr txBox="1">
            <a:spLocks noGrp="1"/>
          </p:cNvSpPr>
          <p:nvPr>
            <p:ph idx="1"/>
          </p:nvPr>
        </p:nvSpPr>
        <p:spPr>
          <a:xfrm>
            <a:off x="1097280" y="1845734"/>
            <a:ext cx="10058400" cy="4023360"/>
          </a:xfrm>
        </p:spPr>
        <p:txBody>
          <a:bodyPr numCol="1">
            <a:noAutofit/>
          </a:bodyPr>
          <a:lstStyle/>
          <a:p>
            <a:pPr>
              <a:buFont pitchFamily="34" typeface="Arial"/>
              <a:buChar char="•"/>
            </a:pPr>
            <a:r>
              <a:rPr altLang="sv-SE" dirty="0" lang="sv-SE" sz="2400"/>
              <a:t>Klubbkläder på Intersport, länk på </a:t>
            </a:r>
            <a:r>
              <a:rPr altLang="sv-SE" dirty="0" lang="sv-SE" sz="2400">
                <a:hlinkClick r:id="rId2"/>
              </a:rPr>
              <a:t>www.ifkstromstad.se</a:t>
            </a:r>
            <a:endParaRPr altLang="sv-SE" dirty="0" lang="sv-SE" sz="2400"/>
          </a:p>
          <a:p>
            <a:pPr>
              <a:buFont pitchFamily="34" typeface="Arial"/>
              <a:buChar char="•"/>
            </a:pPr>
            <a:r>
              <a:rPr altLang="sv-SE" dirty="0" lang="sv-SE" sz="2400"/>
              <a:t>Erbjudande från Nordic Wellness på hemsidan. </a:t>
            </a:r>
          </a:p>
          <a:p>
            <a:pPr>
              <a:buFont pitchFamily="34" typeface="Arial"/>
              <a:buChar char="•"/>
            </a:pPr>
            <a:r>
              <a:rPr altLang="sv-SE" dirty="0" lang="sv-SE" sz="2400"/>
              <a:t>Har ni frågor och funderingar över något, tycker ni något är konstigt och oklart? Kom till oss och prata! </a:t>
            </a:r>
          </a:p>
          <a:p>
            <a:pPr lvl="0">
              <a:buFont pitchFamily="34" typeface="Arial"/>
              <a:buChar char="•"/>
            </a:pPr>
            <a:r>
              <a:rPr altLang="sv-SE" dirty="0" lang="sv-SE" sz="2400"/>
              <a:t>Feedback, tar gärna emot feedback på vad som fungerar bra och vad som bör förbättras. </a:t>
            </a:r>
          </a:p>
          <a:p>
            <a:pPr lvl="0">
              <a:buFont pitchFamily="34" typeface="Arial"/>
              <a:buChar char="•"/>
            </a:pPr>
            <a:r>
              <a:rPr altLang="sv-SE" dirty="0" lang="sv-SE" sz="2400"/>
              <a:t>Frågor?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2073B97-B036-4F6A-9DDD-1A54CF7DCA5D}"/>
              </a:ext>
            </a:extLst>
          </p:cNvPr>
          <p:cNvSpPr txBox="1">
            <a:spLocks noGrp="1"/>
          </p:cNvSpPr>
          <p:nvPr>
            <p:ph idx="1"/>
          </p:nvPr>
        </p:nvSpPr>
        <p:spPr>
          <a:xfrm>
            <a:off x="1117101" y="1704994"/>
            <a:ext cx="9754583" cy="4737805"/>
          </a:xfrm>
        </p:spPr>
        <p:txBody>
          <a:bodyPr numCol="1">
            <a:normAutofit fontScale="70000" lnSpcReduction="20000"/>
          </a:bodyPr>
          <a:lstStyle/>
          <a:p>
            <a:pPr indent="0" lvl="0" marL="0">
              <a:lnSpc>
                <a:spcPct val="40000"/>
              </a:lnSpc>
              <a:buNone/>
            </a:pPr>
            <a:endParaRPr altLang="sv-SE" dirty="0" lang="sv-SE" sz="1800"/>
          </a:p>
          <a:p>
            <a:pPr algn="l">
              <a:buFont charset="0" panose="020B0604020202020204" pitchFamily="34" typeface="Arial"/>
              <a:buChar char="•"/>
            </a:pPr>
            <a:r>
              <a:rPr altLang="sv-SE" b="0" dirty="0" i="0" lang="sv-SE" sz="2200">
                <a:solidFill>
                  <a:srgbClr val="333333"/>
                </a:solidFill>
                <a:effectLst/>
                <a:latin charset="0" panose="020B0604030504040204" pitchFamily="34" typeface="Tahoma"/>
              </a:rPr>
              <a:t>Svara på kallelser i tid. Det ger bättre förutsättningar för planering av träning och match</a:t>
            </a:r>
          </a:p>
          <a:p>
            <a:pPr algn="l">
              <a:buFont charset="0" panose="020B0604020202020204" pitchFamily="34" typeface="Arial"/>
              <a:buChar char="•"/>
            </a:pPr>
            <a:r>
              <a:rPr altLang="sv-SE" b="0" dirty="0" i="0" lang="sv-SE" sz="2200">
                <a:solidFill>
                  <a:srgbClr val="333333"/>
                </a:solidFill>
                <a:effectLst/>
                <a:latin charset="0" panose="020B0604030504040204" pitchFamily="34" typeface="Tahoma"/>
              </a:rPr>
              <a:t>Se till att ert barn kommer i tid till träningen</a:t>
            </a:r>
          </a:p>
          <a:p>
            <a:pPr algn="l">
              <a:buFont charset="0" panose="020B0604020202020204" pitchFamily="34" typeface="Arial"/>
              <a:buChar char="•"/>
            </a:pPr>
            <a:r>
              <a:rPr altLang="sv-SE" b="0" dirty="0" i="0" lang="sv-SE" sz="2200">
                <a:solidFill>
                  <a:srgbClr val="333333"/>
                </a:solidFill>
                <a:effectLst/>
                <a:latin charset="0" panose="020B0604030504040204" pitchFamily="34" typeface="Tahoma"/>
              </a:rPr>
              <a:t>Låt ert barn byta om och duscha på ”Vallen” när tillfälle ges. Då hinner vi prata om annat med kompisarna innan och efter träning</a:t>
            </a:r>
          </a:p>
          <a:p>
            <a:pPr algn="l">
              <a:buFont charset="0" panose="020B0604020202020204" pitchFamily="34" typeface="Arial"/>
              <a:buChar char="•"/>
            </a:pPr>
            <a:r>
              <a:rPr altLang="sv-SE" b="0" dirty="0" i="0" lang="sv-SE" sz="2200">
                <a:solidFill>
                  <a:srgbClr val="333333"/>
                </a:solidFill>
                <a:effectLst/>
                <a:latin charset="0" panose="020B0604030504040204" pitchFamily="34" typeface="Tahoma"/>
              </a:rPr>
              <a:t>Se till att barnen har rätt utrustning samt kläder efter väder med sig</a:t>
            </a:r>
          </a:p>
          <a:p>
            <a:pPr algn="l">
              <a:buFont charset="0" panose="020B0604020202020204" pitchFamily="34" typeface="Arial"/>
              <a:buChar char="•"/>
            </a:pPr>
            <a:r>
              <a:rPr altLang="sv-SE" dirty="0" i="0" lang="sv-SE" sz="2200">
                <a:solidFill>
                  <a:srgbClr val="333333"/>
                </a:solidFill>
                <a:effectLst/>
                <a:latin charset="0" panose="020B0604030504040204" pitchFamily="34" typeface="Tahoma"/>
              </a:rPr>
              <a:t>Se till att barnen har mat i magen samt en vilja att träna. Vi utesluter godis, dricka, kakor mm i samband med träningar och match</a:t>
            </a:r>
          </a:p>
          <a:p>
            <a:pPr algn="l">
              <a:buFont charset="0" panose="020B0604020202020204" pitchFamily="34" typeface="Arial"/>
              <a:buChar char="•"/>
            </a:pPr>
            <a:r>
              <a:rPr altLang="sv-SE" b="0" dirty="0" i="0" lang="sv-SE" sz="2200">
                <a:solidFill>
                  <a:srgbClr val="333333"/>
                </a:solidFill>
                <a:effectLst/>
                <a:latin charset="0" panose="020B0604030504040204" pitchFamily="34" typeface="Tahoma"/>
              </a:rPr>
              <a:t>Som förälder stöttar du alla spelare i med- och motgång. Uppmuntra och ge beröm</a:t>
            </a:r>
          </a:p>
          <a:p>
            <a:pPr algn="l">
              <a:buFont charset="0" panose="020B0604020202020204" pitchFamily="34" typeface="Arial"/>
              <a:buChar char="•"/>
            </a:pPr>
            <a:r>
              <a:rPr altLang="sv-SE" b="0" dirty="0" i="0" lang="sv-SE" sz="2200">
                <a:solidFill>
                  <a:srgbClr val="333333"/>
                </a:solidFill>
                <a:effectLst/>
                <a:latin charset="0" panose="020B0604030504040204" pitchFamily="34" typeface="Tahoma"/>
              </a:rPr>
              <a:t>Heja gärna på laget men låt oss ledare leda och coacha</a:t>
            </a:r>
          </a:p>
          <a:p>
            <a:pPr algn="l">
              <a:buFont charset="0" panose="020B0604020202020204" pitchFamily="34" typeface="Arial"/>
              <a:buChar char="•"/>
            </a:pPr>
            <a:r>
              <a:rPr altLang="sv-SE" dirty="0" i="0" lang="sv-SE" sz="2200">
                <a:solidFill>
                  <a:srgbClr val="333333"/>
                </a:solidFill>
                <a:effectLst/>
                <a:latin charset="0" panose="020B0604030504040204" pitchFamily="34" typeface="Tahoma"/>
              </a:rPr>
              <a:t>Respektera domarens beslut</a:t>
            </a:r>
          </a:p>
          <a:p>
            <a:pPr algn="l">
              <a:buFont charset="0" panose="020B0604020202020204" pitchFamily="34" typeface="Arial"/>
              <a:buChar char="•"/>
            </a:pPr>
            <a:r>
              <a:rPr altLang="sv-SE" dirty="0" i="0" lang="sv-SE" sz="2200">
                <a:solidFill>
                  <a:srgbClr val="333333"/>
                </a:solidFill>
                <a:effectLst/>
                <a:latin charset="0" panose="020B0604030504040204" pitchFamily="34" typeface="Tahoma"/>
              </a:rPr>
              <a:t>Föräldrar står på motsatt sida som avbytarna</a:t>
            </a:r>
          </a:p>
          <a:p>
            <a:pPr algn="l">
              <a:buFont charset="0" panose="020B0604020202020204" pitchFamily="34" typeface="Arial"/>
              <a:buChar char="•"/>
            </a:pPr>
            <a:r>
              <a:rPr altLang="sv-SE" b="0" dirty="0" i="0" lang="sv-SE" sz="2200">
                <a:solidFill>
                  <a:srgbClr val="333333"/>
                </a:solidFill>
                <a:effectLst/>
                <a:latin charset="0" panose="020B0604030504040204" pitchFamily="34" typeface="Tahoma"/>
              </a:rPr>
              <a:t>Tänk på att det är ditt barn som spelar fotboll och inte du</a:t>
            </a:r>
          </a:p>
          <a:p>
            <a:pPr algn="l">
              <a:buFont charset="0" panose="020B0604020202020204" pitchFamily="34" typeface="Arial"/>
              <a:buChar char="•"/>
            </a:pPr>
            <a:r>
              <a:rPr altLang="sv-SE" b="0" dirty="0" i="0" lang="sv-SE" sz="2200">
                <a:solidFill>
                  <a:srgbClr val="333333"/>
                </a:solidFill>
                <a:effectLst/>
                <a:latin charset="0" panose="020B0604030504040204" pitchFamily="34" typeface="Tahoma"/>
              </a:rPr>
              <a:t>Som förälder ställer man upp och hjälper till med de uppgifter som man blir tilldelad. Skulle man få förhinder ansvarar man att någon annan gör uppgiften. Det kan vara att sälja i kiosken, köra till borta matcher, eller </a:t>
            </a:r>
            <a:r>
              <a:rPr altLang="sv-SE" b="0" dirty="0" i="0" lang="sv-SE" strike="noStrike" sz="2200" u="none">
                <a:solidFill>
                  <a:srgbClr val="004499"/>
                </a:solidFill>
                <a:effectLst/>
                <a:latin charset="0" panose="020B0604030504040204" pitchFamily="34" typeface="Tahoma"/>
                <a:hlinkClick r:id="rId2"/>
              </a:rPr>
              <a:t>kona upp planen</a:t>
            </a:r>
            <a:r>
              <a:rPr altLang="sv-SE" b="0" dirty="0" i="0" lang="sv-SE" sz="2200">
                <a:solidFill>
                  <a:srgbClr val="333333"/>
                </a:solidFill>
                <a:effectLst/>
                <a:latin charset="0" panose="020B0604030504040204" pitchFamily="34" typeface="Tahoma"/>
              </a:rPr>
              <a:t> till exempel.</a:t>
            </a:r>
          </a:p>
          <a:p>
            <a:pPr indent="0" lvl="1" marL="200660">
              <a:buNone/>
            </a:pPr>
            <a:endParaRPr altLang="sv-SE" dirty="0" lang="sv-SE">
              <a:cs typeface="Calibri"/>
            </a:endParaRPr>
          </a:p>
          <a:p>
            <a:pPr lvl="1" marL="383540">
              <a:buFont pitchFamily="34" typeface="Arial"/>
              <a:buChar char="•"/>
            </a:pPr>
            <a:endParaRPr altLang="sv-SE" dirty="0" lang="sv-SE">
              <a:cs typeface="Calibri"/>
            </a:endParaRPr>
          </a:p>
          <a:p>
            <a:pPr lvl="1" marL="383540">
              <a:buFont pitchFamily="34" typeface="Arial"/>
              <a:buChar char="•"/>
            </a:pPr>
            <a:endParaRPr altLang="sv-SE" dirty="0" lang="sv-SE">
              <a:cs typeface="Calibri"/>
            </a:endParaRPr>
          </a:p>
          <a:p>
            <a:pPr lvl="1" marL="383540">
              <a:buFont pitchFamily="34" typeface="Arial"/>
              <a:buChar char="•"/>
            </a:pPr>
            <a:endParaRPr altLang="sv-SE" dirty="0" lang="sv-SE">
              <a:cs typeface="Calibri"/>
            </a:endParaRPr>
          </a:p>
          <a:p>
            <a:pPr>
              <a:lnSpc>
                <a:spcPct val="80000"/>
              </a:lnSpc>
            </a:pPr>
            <a:endParaRPr altLang="sv-SE" dirty="0" lang="sv-SE">
              <a:cs typeface="Calibri"/>
            </a:endParaRPr>
          </a:p>
        </p:txBody>
      </p:sp>
      <p:sp>
        <p:nvSpPr>
          <p:cNvPr id="5" name="Rubrik 4">
            <a:extLst>
              <a:ext uri="{FF2B5EF4-FFF2-40B4-BE49-F238E27FC236}">
                <a16:creationId xmlns:a16="http://schemas.microsoft.com/office/drawing/2014/main" id="{A31F8979-05D5-8E45-8995-F0D6AEC3846B}"/>
              </a:ext>
            </a:extLst>
          </p:cNvPr>
          <p:cNvSpPr>
            <a:spLocks noGrp="1"/>
          </p:cNvSpPr>
          <p:nvPr>
            <p:ph type="title"/>
          </p:nvPr>
        </p:nvSpPr>
        <p:spPr>
          <a:xfrm>
            <a:off x="1117101" y="338622"/>
            <a:ext cx="9183352" cy="1127298"/>
          </a:xfrm>
        </p:spPr>
        <p:txBody>
          <a:bodyPr numCol="1"/>
          <a:lstStyle/>
          <a:p>
            <a:r>
              <a:rPr altLang="sv-SE" lang="sv-SE"/>
              <a:t>Att vara fotbollsförälder innebär:</a:t>
            </a:r>
          </a:p>
        </p:txBody>
      </p:sp>
    </p:spTree>
    <p:extLst>
      <p:ext uri="{BB962C8B-B14F-4D97-AF65-F5344CB8AC3E}">
        <p14:creationId xmlns:p14="http://schemas.microsoft.com/office/powerpoint/2010/main" val="1356881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1C3ED-274B-D031-AC56-6A7F06D488D1}"/>
              </a:ext>
            </a:extLst>
          </p:cNvPr>
          <p:cNvSpPr>
            <a:spLocks noGrp="1"/>
          </p:cNvSpPr>
          <p:nvPr>
            <p:ph type="title"/>
          </p:nvPr>
        </p:nvSpPr>
        <p:spPr/>
        <p:txBody>
          <a:bodyPr numCol="1"/>
          <a:lstStyle/>
          <a:p>
            <a:r>
              <a:rPr altLang="en-GB" dirty="0" err="1" lang="en-GB"/>
              <a:t>Multiidrottande</a:t>
            </a:r>
            <a:r>
              <a:rPr altLang="en-GB" dirty="0" lang="en-GB"/>
              <a:t> </a:t>
            </a:r>
            <a:r>
              <a:rPr altLang="en-GB" dirty="0" err="1" lang="en-GB"/>
              <a:t>och</a:t>
            </a:r>
            <a:r>
              <a:rPr altLang="en-GB" dirty="0" lang="en-GB"/>
              <a:t> </a:t>
            </a:r>
            <a:r>
              <a:rPr altLang="en-GB" dirty="0" err="1" lang="en-GB"/>
              <a:t>samsyn</a:t>
            </a:r>
            <a:endParaRPr altLang="en-GB" dirty="0" lang="en-GB"/>
          </a:p>
        </p:txBody>
      </p:sp>
      <p:pic>
        <p:nvPicPr>
          <p:cNvPr id="5" name="Content Placeholder 4">
            <a:extLst>
              <a:ext uri="{FF2B5EF4-FFF2-40B4-BE49-F238E27FC236}">
                <a16:creationId xmlns:a16="http://schemas.microsoft.com/office/drawing/2014/main" id="{3B7DC7E1-2661-A4B4-E355-F6688D400878}"/>
              </a:ext>
            </a:extLst>
          </p:cNvPr>
          <p:cNvPicPr>
            <a:picLocks noChangeAspect="1" noGrp="1"/>
          </p:cNvPicPr>
          <p:nvPr>
            <p:ph idx="1"/>
          </p:nvPr>
        </p:nvPicPr>
        <p:blipFill>
          <a:blip r:embed="rId2"/>
          <a:stretch>
            <a:fillRect/>
          </a:stretch>
        </p:blipFill>
        <p:spPr>
          <a:xfrm>
            <a:off x="945222" y="1937692"/>
            <a:ext cx="5035929" cy="2256607"/>
          </a:xfrm>
        </p:spPr>
      </p:pic>
      <p:sp>
        <p:nvSpPr>
          <p:cNvPr id="6" name="TextBox 5">
            <a:extLst>
              <a:ext uri="{FF2B5EF4-FFF2-40B4-BE49-F238E27FC236}">
                <a16:creationId xmlns:a16="http://schemas.microsoft.com/office/drawing/2014/main" id="{6CC2C256-367E-13D7-8DA2-D3C3E7DA3D9C}"/>
              </a:ext>
            </a:extLst>
          </p:cNvPr>
          <p:cNvSpPr txBox="1"/>
          <p:nvPr/>
        </p:nvSpPr>
        <p:spPr>
          <a:xfrm>
            <a:off x="1097280" y="4304872"/>
            <a:ext cx="7604931" cy="923330"/>
          </a:xfrm>
          <a:prstGeom prst="rect">
            <a:avLst/>
          </a:prstGeom>
          <a:noFill/>
        </p:spPr>
        <p:txBody>
          <a:bodyPr numCol="1" rtlCol="0" wrap="square">
            <a:spAutoFit/>
          </a:bodyPr>
          <a:lstStyle/>
          <a:p>
            <a:r>
              <a:rPr altLang="sv-SE" dirty="0" lang="sv-SE">
                <a:hlinkClick r:id="rId3"/>
              </a:rPr>
              <a:t>Samsyn Bohuslän-Dals - Västra Götaland (rfsisu.se)</a:t>
            </a:r>
            <a:endParaRPr altLang="sv-SE" dirty="0" lang="sv-SE"/>
          </a:p>
          <a:p>
            <a:endParaRPr altLang="sv-SE" dirty="0" lang="sv-SE"/>
          </a:p>
          <a:p>
            <a:endParaRPr altLang="en-GB" dirty="0" lang="en-GB"/>
          </a:p>
        </p:txBody>
      </p:sp>
    </p:spTree>
    <p:extLst>
      <p:ext uri="{BB962C8B-B14F-4D97-AF65-F5344CB8AC3E}">
        <p14:creationId xmlns:p14="http://schemas.microsoft.com/office/powerpoint/2010/main" val="1947053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8792-3F08-F515-04EE-41F921124F37}"/>
              </a:ext>
            </a:extLst>
          </p:cNvPr>
          <p:cNvSpPr>
            <a:spLocks noGrp="1"/>
          </p:cNvSpPr>
          <p:nvPr>
            <p:ph type="title"/>
          </p:nvPr>
        </p:nvSpPr>
        <p:spPr/>
        <p:txBody>
          <a:bodyPr numCol="1"/>
          <a:lstStyle/>
          <a:p>
            <a:r>
              <a:rPr altLang="en-GB" dirty="0" err="1" lang="en-GB"/>
              <a:t>Gemensama</a:t>
            </a:r>
            <a:r>
              <a:rPr altLang="en-GB" dirty="0" lang="en-GB"/>
              <a:t> </a:t>
            </a:r>
            <a:r>
              <a:rPr altLang="en-GB" dirty="0" err="1" lang="en-GB"/>
              <a:t>riktlinjer</a:t>
            </a:r>
            <a:r>
              <a:rPr altLang="en-GB" dirty="0" lang="en-GB"/>
              <a:t> bland </a:t>
            </a:r>
            <a:r>
              <a:rPr altLang="en-GB" dirty="0" err="1" lang="en-GB"/>
              <a:t>förbunden</a:t>
            </a:r>
            <a:endParaRPr altLang="en-GB" dirty="0" lang="en-GB"/>
          </a:p>
        </p:txBody>
      </p:sp>
      <p:sp>
        <p:nvSpPr>
          <p:cNvPr id="3" name="Content Placeholder 2">
            <a:extLst>
              <a:ext uri="{FF2B5EF4-FFF2-40B4-BE49-F238E27FC236}">
                <a16:creationId xmlns:a16="http://schemas.microsoft.com/office/drawing/2014/main" id="{8F26F94E-7FA0-5A5B-C1B7-A126EC894E3A}"/>
              </a:ext>
            </a:extLst>
          </p:cNvPr>
          <p:cNvSpPr>
            <a:spLocks noGrp="1"/>
          </p:cNvSpPr>
          <p:nvPr>
            <p:ph idx="1"/>
          </p:nvPr>
        </p:nvSpPr>
        <p:spPr/>
        <p:txBody>
          <a:bodyPr numCol="1">
            <a:normAutofit fontScale="77500" lnSpcReduction="20000"/>
          </a:bodyPr>
          <a:lstStyle/>
          <a:p>
            <a:pPr algn="l">
              <a:buFont charset="0" panose="020B0604020202020204" pitchFamily="34" typeface="Arial"/>
              <a:buChar char="•"/>
            </a:pPr>
            <a:r>
              <a:rPr altLang="sv-SE" b="0" dirty="0" i="0" lang="sv-SE">
                <a:solidFill>
                  <a:srgbClr val="000000"/>
                </a:solidFill>
                <a:effectLst/>
                <a:latin typeface="proxima-nova"/>
              </a:rPr>
              <a:t>Man spelar klart sin tävlingssäsong.</a:t>
            </a:r>
            <a:br>
              <a:rPr altLang="sv-SE" b="0" dirty="0" i="0" lang="sv-SE">
                <a:solidFill>
                  <a:srgbClr val="000000"/>
                </a:solidFill>
                <a:effectLst/>
                <a:latin typeface="proxima-nova"/>
              </a:rPr>
            </a:br>
            <a:endParaRPr altLang="sv-SE" b="0" dirty="0" i="0" lang="sv-SE">
              <a:solidFill>
                <a:srgbClr val="000000"/>
              </a:solidFill>
              <a:effectLst/>
              <a:latin typeface="proxima-nova"/>
            </a:endParaRPr>
          </a:p>
          <a:p>
            <a:pPr algn="l">
              <a:buFont charset="0" panose="020B0604020202020204" pitchFamily="34" typeface="Arial"/>
              <a:buChar char="•"/>
            </a:pPr>
            <a:r>
              <a:rPr altLang="sv-SE" b="0" dirty="0" i="0" lang="sv-SE">
                <a:solidFill>
                  <a:srgbClr val="000000"/>
                </a:solidFill>
                <a:effectLst/>
                <a:latin typeface="proxima-nova"/>
              </a:rPr>
              <a:t>Varje idrott får erbjuda träningar året om i sin idrott. </a:t>
            </a:r>
            <a:r>
              <a:rPr altLang="sv-SE" dirty="0" i="0" lang="sv-SE">
                <a:solidFill>
                  <a:srgbClr val="000000"/>
                </a:solidFill>
                <a:effectLst/>
                <a:latin typeface="proxima-nova"/>
              </a:rPr>
              <a:t>Träningarna som ligger utanför idrottens högsäsong är främst för barn och ungdomar som väljer att utöva en idrott.</a:t>
            </a:r>
            <a:r>
              <a:rPr altLang="sv-SE" b="0" dirty="0" i="0" lang="sv-SE">
                <a:solidFill>
                  <a:srgbClr val="000000"/>
                </a:solidFill>
                <a:effectLst/>
                <a:latin typeface="proxima-nova"/>
              </a:rPr>
              <a:t> Det </a:t>
            </a:r>
            <a:r>
              <a:rPr altLang="sv-SE" b="0" dirty="0" i="0" lang="sv-SE">
                <a:solidFill>
                  <a:srgbClr val="FF0000"/>
                </a:solidFill>
                <a:effectLst/>
                <a:latin typeface="proxima-nova"/>
              </a:rPr>
              <a:t>får inte finnas krav eller förväntningar </a:t>
            </a:r>
            <a:r>
              <a:rPr altLang="sv-SE" b="0" dirty="0" i="0" lang="sv-SE">
                <a:solidFill>
                  <a:srgbClr val="000000"/>
                </a:solidFill>
                <a:effectLst/>
                <a:latin typeface="proxima-nova"/>
              </a:rPr>
              <a:t>på att barn och ungdomar som är aktiva i två eller flera idrotter ska delta på träningarna för den idrott som har lågsäsong.</a:t>
            </a:r>
            <a:br>
              <a:rPr altLang="sv-SE" b="0" dirty="0" i="0" lang="sv-SE">
                <a:solidFill>
                  <a:srgbClr val="000000"/>
                </a:solidFill>
                <a:effectLst/>
                <a:latin typeface="proxima-nova"/>
              </a:rPr>
            </a:br>
            <a:endParaRPr altLang="sv-SE" b="0" dirty="0" i="0" lang="sv-SE">
              <a:solidFill>
                <a:srgbClr val="000000"/>
              </a:solidFill>
              <a:effectLst/>
              <a:latin typeface="proxima-nova"/>
            </a:endParaRPr>
          </a:p>
          <a:p>
            <a:pPr algn="l">
              <a:buFont charset="0" panose="020B0604020202020204" pitchFamily="34" typeface="Arial"/>
              <a:buChar char="•"/>
            </a:pPr>
            <a:r>
              <a:rPr altLang="sv-SE" b="0" dirty="0" i="0" lang="sv-SE">
                <a:solidFill>
                  <a:srgbClr val="000000"/>
                </a:solidFill>
                <a:effectLst/>
                <a:latin typeface="proxima-nova"/>
              </a:rPr>
              <a:t>Cuper och träningar som anordnas av idrott i lågsäsong och krockar med idrott i högsäsong prioriteras efter följande: </a:t>
            </a:r>
            <a:r>
              <a:rPr altLang="sv-SE" b="1" dirty="0" i="0" lang="sv-SE">
                <a:solidFill>
                  <a:srgbClr val="000000"/>
                </a:solidFill>
                <a:effectLst/>
                <a:latin typeface="proxima-nova"/>
              </a:rPr>
              <a:t>Cuper:</a:t>
            </a:r>
            <a:r>
              <a:rPr altLang="sv-SE" b="0" dirty="0" i="0" lang="sv-SE">
                <a:solidFill>
                  <a:srgbClr val="000000"/>
                </a:solidFill>
                <a:effectLst/>
                <a:latin typeface="proxima-nova"/>
              </a:rPr>
              <a:t> Högsäsongsidrotten har förtur. Ta hänsyn till att ungdomarna kan hålla på med fler idrotter och kommunicera planeringen med de andra idrotternas ledare. Träning i annan idrott accepteras som träning inför cup. </a:t>
            </a:r>
            <a:r>
              <a:rPr altLang="sv-SE" b="1" dirty="0" i="0" lang="sv-SE">
                <a:solidFill>
                  <a:srgbClr val="000000"/>
                </a:solidFill>
                <a:effectLst/>
                <a:latin typeface="proxima-nova"/>
              </a:rPr>
              <a:t>Träningar:</a:t>
            </a:r>
            <a:r>
              <a:rPr altLang="sv-SE" b="0" dirty="0" i="0" lang="sv-SE">
                <a:solidFill>
                  <a:srgbClr val="000000"/>
                </a:solidFill>
                <a:effectLst/>
                <a:latin typeface="proxima-nova"/>
              </a:rPr>
              <a:t> Ledarna har kännedom om vilka som har annan idrott och visar tydligt att </a:t>
            </a:r>
            <a:r>
              <a:rPr altLang="sv-SE" dirty="0" i="0" lang="sv-SE">
                <a:solidFill>
                  <a:srgbClr val="000000"/>
                </a:solidFill>
                <a:effectLst/>
                <a:latin typeface="proxima-nova"/>
              </a:rPr>
              <a:t>det är bra att träna högsäsongsidrotten när det krockar.</a:t>
            </a:r>
            <a:br>
              <a:rPr altLang="sv-SE" b="1" dirty="0" i="0" lang="sv-SE">
                <a:solidFill>
                  <a:srgbClr val="000000"/>
                </a:solidFill>
                <a:effectLst/>
                <a:latin typeface="proxima-nova"/>
              </a:rPr>
            </a:br>
            <a:endParaRPr altLang="sv-SE" b="1" dirty="0" i="0" lang="sv-SE">
              <a:solidFill>
                <a:srgbClr val="000000"/>
              </a:solidFill>
              <a:effectLst/>
              <a:latin typeface="proxima-nova"/>
            </a:endParaRPr>
          </a:p>
          <a:p>
            <a:pPr algn="l">
              <a:buFont charset="0" panose="020B0604020202020204" pitchFamily="34" typeface="Arial"/>
              <a:buChar char="•"/>
            </a:pPr>
            <a:r>
              <a:rPr altLang="sv-SE" b="0" dirty="0" i="0" lang="sv-SE">
                <a:solidFill>
                  <a:srgbClr val="000000"/>
                </a:solidFill>
                <a:effectLst/>
                <a:latin typeface="proxima-nova"/>
              </a:rPr>
              <a:t>Respektive specialdistriktsförbund (SDF fortsättningsvis) ska ta upp Samsyn Bohuslän-Dals riktlinjer på ledarträffar. </a:t>
            </a:r>
            <a:r>
              <a:rPr altLang="sv-SE" dirty="0" i="0" lang="sv-SE">
                <a:solidFill>
                  <a:srgbClr val="000000"/>
                </a:solidFill>
                <a:effectLst/>
                <a:latin typeface="proxima-nova"/>
              </a:rPr>
              <a:t>Föreningen har ett eget ansvar att förankra Samsynsdokumentet i verksamhetens alla delar</a:t>
            </a:r>
            <a:r>
              <a:rPr altLang="sv-SE" b="0" dirty="0" i="0" lang="sv-SE">
                <a:solidFill>
                  <a:srgbClr val="000000"/>
                </a:solidFill>
                <a:effectLst/>
                <a:latin typeface="proxima-nova"/>
              </a:rPr>
              <a:t>.</a:t>
            </a:r>
            <a:br>
              <a:rPr altLang="sv-SE" b="0" dirty="0" i="0" lang="sv-SE">
                <a:solidFill>
                  <a:srgbClr val="000000"/>
                </a:solidFill>
                <a:effectLst/>
                <a:latin typeface="proxima-nova"/>
              </a:rPr>
            </a:br>
            <a:endParaRPr altLang="sv-SE" b="0" dirty="0" i="0" lang="sv-SE">
              <a:solidFill>
                <a:srgbClr val="000000"/>
              </a:solidFill>
              <a:effectLst/>
              <a:latin typeface="proxima-nova"/>
            </a:endParaRPr>
          </a:p>
          <a:p>
            <a:pPr algn="l">
              <a:buFont charset="0" panose="020B0604020202020204" pitchFamily="34" typeface="Arial"/>
              <a:buChar char="•"/>
            </a:pPr>
            <a:r>
              <a:rPr altLang="sv-SE" b="0" dirty="0" i="0" lang="sv-SE">
                <a:solidFill>
                  <a:srgbClr val="000000"/>
                </a:solidFill>
                <a:effectLst/>
                <a:latin typeface="proxima-nova"/>
              </a:rPr>
              <a:t>God kommunikation emellan distriktsförbund, föreningar och ledare är viktigt för att möjliggöra för barn och ungdomar så att de ska kunna vara aktiva inom flera idrotter samtidigt.</a:t>
            </a:r>
          </a:p>
          <a:p>
            <a:endParaRPr altLang="en-GB" dirty="0" lang="en-GB"/>
          </a:p>
        </p:txBody>
      </p:sp>
    </p:spTree>
    <p:extLst>
      <p:ext uri="{BB962C8B-B14F-4D97-AF65-F5344CB8AC3E}">
        <p14:creationId xmlns:p14="http://schemas.microsoft.com/office/powerpoint/2010/main" val="368193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47615003-A09C-4E8E-896F-AB5D05B12447}"/>
              </a:ext>
            </a:extLst>
          </p:cNvPr>
          <p:cNvSpPr txBox="1">
            <a:spLocks noGrp="1"/>
          </p:cNvSpPr>
          <p:nvPr>
            <p:ph idx="1" type="subTitle"/>
          </p:nvPr>
        </p:nvSpPr>
        <p:spPr>
          <a:xfrm>
            <a:off x="1100050" y="4455624"/>
            <a:ext cx="10058400" cy="1143000"/>
          </a:xfrm>
        </p:spPr>
        <p:txBody>
          <a:bodyPr numCol="1"/>
          <a:lstStyle/>
          <a:p>
            <a:r>
              <a:rPr altLang="sv-SE" dirty="0" lang="sv-SE"/>
              <a:t>Kamratskap kul kämpa kunskap</a:t>
            </a:r>
          </a:p>
          <a:p>
            <a:r>
              <a:rPr/>
              <a:t/>
            </a:r>
          </a:p>
          <a:p>
            <a:r>
              <a:rPr/>
              <a:t>https://www.ifkstromstad.se/sida/?ID=397980</a:t>
            </a:r>
          </a:p>
          <a:p>
            <a:r>
              <a:rPr/>
              <a:t>Föräldrainformationen på hemsidan</a:t>
            </a:r>
          </a:p>
        </p:txBody>
      </p:sp>
      <p:pic>
        <p:nvPicPr>
          <p:cNvPr id="4" name="Bildobjekt 4">
            <a:extLst>
              <a:ext uri="{FF2B5EF4-FFF2-40B4-BE49-F238E27FC236}">
                <a16:creationId xmlns:a16="http://schemas.microsoft.com/office/drawing/2014/main" id="{09C95CD1-A2D5-4ADA-A4E1-0360AA913A04}"/>
              </a:ext>
            </a:extLst>
          </p:cNvPr>
          <p:cNvPicPr>
            <a:picLocks noChangeAspect="1"/>
          </p:cNvPicPr>
          <p:nvPr/>
        </p:nvPicPr>
        <p:blipFill>
          <a:blip r:embed="rId2"/>
          <a:stretch>
            <a:fillRect/>
          </a:stretch>
        </p:blipFill>
        <p:spPr>
          <a:xfrm>
            <a:off x="7391396" y="174174"/>
            <a:ext cx="4579187" cy="5275365"/>
          </a:xfrm>
          <a:prstGeom prst="rect">
            <a:avLst/>
          </a:prstGeom>
          <a:noFill/>
          <a:ln cap="flat">
            <a:noFill/>
          </a:ln>
        </p:spPr>
      </p:pic>
      <p:sp>
        <p:nvSpPr>
          <p:cNvPr id="6" name="Rubrik 5">
            <a:extLst>
              <a:ext uri="{FF2B5EF4-FFF2-40B4-BE49-F238E27FC236}">
                <a16:creationId xmlns:a16="http://schemas.microsoft.com/office/drawing/2014/main" id="{88BA8FC6-7E56-5C44-8F95-98E4AB959A82}"/>
              </a:ext>
            </a:extLst>
          </p:cNvPr>
          <p:cNvSpPr>
            <a:spLocks noGrp="1"/>
          </p:cNvSpPr>
          <p:nvPr>
            <p:ph type="ctrTitle"/>
          </p:nvPr>
        </p:nvSpPr>
        <p:spPr>
          <a:xfrm>
            <a:off x="1073467" y="901827"/>
            <a:ext cx="10058400" cy="3566160"/>
          </a:xfrm>
        </p:spPr>
        <p:txBody>
          <a:bodyPr numCol="1"/>
          <a:lstStyle/>
          <a:p>
            <a:r>
              <a:rPr altLang="sv-SE" dirty="0" lang="sv-SE"/>
              <a:t>Föräldramöte</a:t>
            </a:r>
            <a:br>
              <a:rPr altLang="sv-SE" dirty="0" lang="sv-SE"/>
            </a:br>
            <a:r>
              <a:rPr altLang="sv-SE" b="1" dirty="0" lang="sv-SE"/>
              <a:t>Tack för idag!</a:t>
            </a:r>
            <a:br>
              <a:rPr altLang="sv-SE" dirty="0" lang="sv-SE"/>
            </a:br>
            <a:r>
              <a:rPr altLang="sv-SE" dirty="0" lang="sv-SE"/>
              <a:t>   </a:t>
            </a:r>
            <a:endParaRPr altLang="sv-SE" dirty="0" lang="sv-SE">
              <a:highlight>
                <a:srgbClr val="FFFF00"/>
              </a:highlight>
            </a:endParaRPr>
          </a:p>
        </p:txBody>
      </p:sp>
    </p:spTree>
    <p:extLst>
      <p:ext uri="{BB962C8B-B14F-4D97-AF65-F5344CB8AC3E}">
        <p14:creationId xmlns:p14="http://schemas.microsoft.com/office/powerpoint/2010/main" val="348903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C3299D-EB39-4B3B-9C42-8DBB9B3E502E}"/>
              </a:ext>
            </a:extLst>
          </p:cNvPr>
          <p:cNvSpPr>
            <a:spLocks noGrp="1"/>
          </p:cNvSpPr>
          <p:nvPr>
            <p:ph type="title"/>
          </p:nvPr>
        </p:nvSpPr>
        <p:spPr/>
        <p:txBody>
          <a:bodyPr numCol="1"/>
          <a:lstStyle/>
          <a:p>
            <a:r>
              <a:rPr altLang="sv-SE" dirty="0" lang="sv-SE"/>
              <a:t>Styrelsen 2024</a:t>
            </a:r>
          </a:p>
        </p:txBody>
      </p:sp>
      <p:sp>
        <p:nvSpPr>
          <p:cNvPr id="3" name="Platshållare för innehåll 2">
            <a:extLst>
              <a:ext uri="{FF2B5EF4-FFF2-40B4-BE49-F238E27FC236}">
                <a16:creationId xmlns:a16="http://schemas.microsoft.com/office/drawing/2014/main" id="{84FF71CD-9643-40CC-8E72-E047BEF7E094}"/>
              </a:ext>
            </a:extLst>
          </p:cNvPr>
          <p:cNvSpPr>
            <a:spLocks noGrp="1"/>
          </p:cNvSpPr>
          <p:nvPr>
            <p:ph idx="1"/>
          </p:nvPr>
        </p:nvSpPr>
        <p:spPr>
          <a:xfrm>
            <a:off x="718302" y="1660783"/>
            <a:ext cx="8596668" cy="4372385"/>
          </a:xfrm>
        </p:spPr>
        <p:txBody>
          <a:bodyPr anchor="t" bIns="45720" lIns="91440" numCol="1" rIns="91440" rtlCol="0" tIns="45720" vert="horz">
            <a:normAutofit fontScale="92500" lnSpcReduction="20000"/>
          </a:bodyPr>
          <a:lstStyle/>
          <a:p>
            <a:pPr algn="l" fontAlgn="base" indent="0" marL="0" rtl="0">
              <a:buNone/>
            </a:pPr>
            <a:r>
              <a:rPr altLang="sv-SE" b="0" dirty="0" i="0" lang="sv-SE" sz="1800">
                <a:solidFill>
                  <a:srgbClr val="000000"/>
                </a:solidFill>
                <a:effectLst/>
                <a:latin typeface="Times New Roman"/>
                <a:cs typeface="Times New Roman"/>
              </a:rPr>
              <a:t>År </a:t>
            </a:r>
            <a:r>
              <a:rPr altLang="sv-SE" dirty="0" lang="sv-SE">
                <a:solidFill>
                  <a:srgbClr val="000000"/>
                </a:solidFill>
                <a:latin typeface="Times New Roman"/>
                <a:cs typeface="Times New Roman"/>
              </a:rPr>
              <a:t>2024</a:t>
            </a:r>
            <a:r>
              <a:rPr altLang="sv-SE" b="0" dirty="0" i="0" lang="sv-SE" sz="1800">
                <a:solidFill>
                  <a:srgbClr val="000000"/>
                </a:solidFill>
                <a:effectLst/>
                <a:latin typeface="Times New Roman"/>
                <a:cs typeface="Times New Roman"/>
              </a:rPr>
              <a:t> </a:t>
            </a:r>
            <a:r>
              <a:rPr altLang="sv-SE" dirty="0" lang="sv-SE">
                <a:solidFill>
                  <a:srgbClr val="000000"/>
                </a:solidFill>
                <a:latin typeface="Times New Roman"/>
                <a:cs typeface="Times New Roman"/>
              </a:rPr>
              <a:t>består</a:t>
            </a:r>
            <a:r>
              <a:rPr altLang="sv-SE" b="0" dirty="0" i="0" lang="sv-SE" sz="1800">
                <a:solidFill>
                  <a:srgbClr val="000000"/>
                </a:solidFill>
                <a:effectLst/>
                <a:latin typeface="Times New Roman"/>
                <a:cs typeface="Times New Roman"/>
              </a:rPr>
              <a:t> av följande personer: </a:t>
            </a:r>
            <a:endParaRPr altLang="sv-SE" b="0" dirty="0" i="0" lang="sv-SE">
              <a:solidFill>
                <a:srgbClr val="000000"/>
              </a:solidFill>
              <a:effectLst/>
              <a:latin typeface="Times New Roman"/>
              <a:cs typeface="Times New Roman"/>
            </a:endParaRPr>
          </a:p>
          <a:p>
            <a:pPr algn="l" fontAlgn="base" indent="0" marL="0" rtl="0">
              <a:buNone/>
            </a:pPr>
            <a:endParaRPr altLang="sv-SE" b="0" dirty="0" i="0" lang="sv-SE">
              <a:solidFill>
                <a:srgbClr val="000000"/>
              </a:solidFill>
              <a:effectLst/>
              <a:latin charset="0" panose="020B0502040204020203" pitchFamily="34" typeface="Segoe UI"/>
            </a:endParaRPr>
          </a:p>
          <a:p>
            <a:pPr algn="l" fontAlgn="base" rtl="0"/>
            <a:r>
              <a:rPr altLang="sv-SE" b="0" dirty="0" i="0" lang="sv-SE" sz="1800">
                <a:solidFill>
                  <a:srgbClr val="000000"/>
                </a:solidFill>
                <a:effectLst/>
                <a:latin charset="0" panose="02020603050405020304" pitchFamily="18" typeface="Times New Roman"/>
              </a:rPr>
              <a:t>Ali Moosavifar</a:t>
            </a:r>
            <a:r>
              <a:rPr altLang="sv-SE" b="0" dirty="0" i="0" lang="sv-SE" sz="1800">
                <a:solidFill>
                  <a:srgbClr val="000000"/>
                </a:solidFill>
                <a:effectLst/>
                <a:latin charset="0" panose="020F0502020204030204" pitchFamily="34" typeface="Calibri"/>
              </a:rPr>
              <a:t> 				  </a:t>
            </a:r>
            <a:r>
              <a:rPr altLang="sv-SE" b="0" dirty="0" i="0" lang="sv-SE" sz="1800">
                <a:solidFill>
                  <a:srgbClr val="000000"/>
                </a:solidFill>
                <a:effectLst/>
                <a:latin charset="0" panose="02020603050405020304" pitchFamily="18" typeface="Times New Roman"/>
              </a:rPr>
              <a:t>Ordförande (P09, P11)</a:t>
            </a:r>
            <a:endParaRPr altLang="sv-SE" b="0" dirty="0" i="0" lang="sv-SE">
              <a:solidFill>
                <a:srgbClr val="000000"/>
              </a:solidFill>
              <a:effectLst/>
              <a:latin charset="0" panose="020B0502040204020203" pitchFamily="34" typeface="Segoe UI"/>
            </a:endParaRPr>
          </a:p>
          <a:p>
            <a:pPr algn="l" fontAlgn="base" rtl="0"/>
            <a:r>
              <a:rPr altLang="sv-SE" b="0" dirty="0" i="0" lang="sv-SE" sz="1800">
                <a:solidFill>
                  <a:srgbClr val="000000"/>
                </a:solidFill>
                <a:effectLst/>
                <a:latin charset="0" panose="02020603050405020304" pitchFamily="18" typeface="Times New Roman"/>
              </a:rPr>
              <a:t>Thomas Niklasson</a:t>
            </a:r>
            <a:r>
              <a:rPr altLang="sv-SE" b="0" dirty="0" i="0" lang="sv-SE" sz="1800">
                <a:solidFill>
                  <a:srgbClr val="000000"/>
                </a:solidFill>
                <a:effectLst/>
                <a:latin charset="0" panose="020F0502020204030204" pitchFamily="34" typeface="Calibri"/>
              </a:rPr>
              <a:t> </a:t>
            </a:r>
            <a:r>
              <a:rPr altLang="sv-SE" b="0" dirty="0" i="0" lang="sv-SE" sz="1800">
                <a:solidFill>
                  <a:srgbClr val="000000"/>
                </a:solidFill>
                <a:effectLst/>
                <a:latin charset="0" panose="02020603050405020304" pitchFamily="18" typeface="Times New Roman"/>
              </a:rPr>
              <a:t> 			Vice ordförande </a:t>
            </a:r>
            <a:r>
              <a:rPr altLang="sv-SE" dirty="0" lang="sv-SE">
                <a:solidFill>
                  <a:srgbClr val="000000"/>
                </a:solidFill>
                <a:latin charset="0" panose="02020603050405020304" pitchFamily="18" typeface="Times New Roman"/>
              </a:rPr>
              <a:t>(P14)</a:t>
            </a:r>
            <a:endParaRPr altLang="sv-SE" b="0" dirty="0" i="0" lang="sv-SE">
              <a:solidFill>
                <a:srgbClr val="000000"/>
              </a:solidFill>
              <a:effectLst/>
              <a:latin charset="0" panose="020B0502040204020203" pitchFamily="34" typeface="Segoe UI"/>
            </a:endParaRPr>
          </a:p>
          <a:p>
            <a:pPr algn="l" fontAlgn="base" rtl="0"/>
            <a:r>
              <a:rPr altLang="sv-SE" b="0" dirty="0" i="0" lang="sv-SE" sz="1800">
                <a:solidFill>
                  <a:srgbClr val="000000"/>
                </a:solidFill>
                <a:effectLst/>
                <a:latin charset="0" panose="02020603050405020304" pitchFamily="18" typeface="Times New Roman"/>
              </a:rPr>
              <a:t>Ewa Svensson				Ledamot (P11)</a:t>
            </a:r>
            <a:endParaRPr altLang="sv-SE" b="0" dirty="0" i="0" lang="sv-SE">
              <a:solidFill>
                <a:srgbClr val="000000"/>
              </a:solidFill>
              <a:effectLst/>
              <a:latin charset="0" panose="020B0502040204020203" pitchFamily="34" typeface="Segoe UI"/>
            </a:endParaRPr>
          </a:p>
          <a:p>
            <a:pPr algn="l" fontAlgn="base" rtl="0"/>
            <a:r>
              <a:rPr altLang="sv-SE" b="0" dirty="0" i="0" lang="sv-SE" sz="1800">
                <a:solidFill>
                  <a:srgbClr val="000000"/>
                </a:solidFill>
                <a:effectLst/>
                <a:latin charset="0" panose="02020603050405020304" pitchFamily="18" typeface="Times New Roman"/>
              </a:rPr>
              <a:t>Linda Bording				Ledamot (F13/14, P12)</a:t>
            </a:r>
          </a:p>
          <a:p>
            <a:r>
              <a:rPr altLang="sv-SE" dirty="0" lang="sv-SE" sz="1800">
                <a:solidFill>
                  <a:srgbClr val="000000"/>
                </a:solidFill>
                <a:latin charset="0" panose="02020603050405020304" pitchFamily="18" typeface="Times New Roman"/>
              </a:rPr>
              <a:t>Ola Solvang</a:t>
            </a:r>
            <a:r>
              <a:rPr>
                <a:solidFill>
                  <a:srgbClr val="000000"/>
                </a:solidFill>
                <a:latin typeface="Times New Roman"/>
              </a:rPr>
              <a:t> </a:t>
            </a:r>
            <a:r>
              <a:rPr altLang="sv-SE" b="0" dirty="0" i="0" lang="sv-SE">
                <a:solidFill>
                  <a:srgbClr val="000000"/>
                </a:solidFill>
                <a:effectLst/>
                <a:latin charset="0" panose="020B0502040204020203" pitchFamily="34" typeface="Segoe UI"/>
                <a:cs typeface="Segoe UI"/>
              </a:rPr>
              <a:t>				</a:t>
            </a:r>
            <a:r>
              <a:rPr b="0" i="0" sz="1800">
                <a:solidFill>
                  <a:srgbClr val="000000"/>
                </a:solidFill>
                <a:latin typeface="Times New Roman"/>
              </a:rPr>
              <a:t>Ledamot (Herr A/P11)</a:t>
            </a:r>
          </a:p>
          <a:p>
            <a:pPr algn="l"/>
            <a:r>
              <a:rPr altLang="sv-SE" dirty="0" lang="sv-SE" sz="1800">
                <a:solidFill>
                  <a:srgbClr val="000000"/>
                </a:solidFill>
                <a:latin charset="0" panose="02020603050405020304" pitchFamily="18" typeface="Times New Roman"/>
              </a:rPr>
              <a:t>Morten parsarger</a:t>
            </a:r>
            <a:r>
              <a:rPr altLang="sv-SE" b="0" dirty="0" i="0" lang="sv-SE" sz="1800">
                <a:solidFill>
                  <a:srgbClr val="000000"/>
                </a:solidFill>
                <a:effectLst/>
                <a:latin typeface="Times New Roman"/>
                <a:cs typeface="Segoe UI"/>
              </a:rPr>
              <a:t>			Suppleant (Herrlag)</a:t>
            </a:r>
            <a:endParaRPr altLang="sv-SE" dirty="0" lang="sv-SE">
              <a:solidFill>
                <a:srgbClr val="000000"/>
              </a:solidFill>
              <a:latin charset="0" panose="020B0502040204020203" pitchFamily="34" typeface="Segoe UI"/>
              <a:cs typeface="Segoe UI"/>
            </a:endParaRPr>
          </a:p>
          <a:p>
            <a:pPr algn="l"/>
            <a:endParaRPr altLang="sv-SE" dirty="0" lang="sv-SE">
              <a:solidFill>
                <a:srgbClr val="000000"/>
              </a:solidFill>
              <a:latin charset="0" panose="020B0502040204020203" pitchFamily="34" typeface="Segoe UI"/>
              <a:cs typeface="Segoe UI"/>
            </a:endParaRPr>
          </a:p>
          <a:p>
            <a:pPr algn="l" indent="0" marL="0">
              <a:buNone/>
            </a:pPr>
            <a:r>
              <a:rPr altLang="sv-SE" dirty="0" lang="sv-SE">
                <a:solidFill>
                  <a:srgbClr val="000000"/>
                </a:solidFill>
                <a:latin typeface="Segoe UI"/>
                <a:cs typeface="Segoe UI"/>
              </a:rPr>
              <a:t>Kontaktuppgifter finns på hemsidan www.ifkstromstad.se</a:t>
            </a:r>
            <a:endParaRPr altLang="sv-SE" dirty="0" lang="sv-SE">
              <a:solidFill>
                <a:srgbClr val="000000"/>
              </a:solidFill>
              <a:latin charset="0" panose="020B0502040204020203" pitchFamily="34" typeface="Segoe UI"/>
              <a:cs charset="0" panose="020B0502040204020203" pitchFamily="34" typeface="Segoe UI"/>
            </a:endParaRPr>
          </a:p>
          <a:p>
            <a:pPr algn="l" fontAlgn="base" rtl="0"/>
            <a:r>
              <a:rPr altLang="sv-SE" b="0" dirty="0" i="0" lang="sv-SE" sz="1800">
                <a:solidFill>
                  <a:srgbClr val="000000"/>
                </a:solidFill>
                <a:effectLst/>
                <a:latin typeface="Times New Roman"/>
                <a:cs typeface="Times New Roman"/>
              </a:rPr>
              <a:t>Styrelsen har 1 möte i månaden mellan januari-november</a:t>
            </a:r>
            <a:endParaRPr altLang="sv-SE" b="0" dirty="0" i="0" lang="sv-SE">
              <a:solidFill>
                <a:srgbClr val="000000"/>
              </a:solidFill>
              <a:effectLst/>
              <a:latin typeface="Times New Roman"/>
              <a:cs typeface="Times New Roman"/>
            </a:endParaRPr>
          </a:p>
          <a:p>
            <a:r>
              <a:rPr altLang="sv-SE" dirty="0" lang="sv-SE">
                <a:solidFill>
                  <a:srgbClr val="000000"/>
                </a:solidFill>
                <a:latin typeface="Times New Roman"/>
                <a:cs typeface="Times New Roman"/>
              </a:rPr>
              <a:t>Vill du vara med i styrelse 2024? </a:t>
            </a:r>
          </a:p>
          <a:p>
            <a:endParaRPr altLang="sv-SE" dirty="0" lang="sv-SE">
              <a:solidFill>
                <a:srgbClr val="000000"/>
              </a:solidFill>
              <a:latin typeface="Times New Roman"/>
              <a:cs typeface="Times New Roman"/>
            </a:endParaRPr>
          </a:p>
          <a:p>
            <a:endParaRPr altLang="sv-SE" dirty="0" lang="sv-SE"/>
          </a:p>
        </p:txBody>
      </p:sp>
      <p:sp>
        <p:nvSpPr>
          <p:cNvPr id="4" name="Rectangle: Rounded Corners 3">
            <a:extLst>
              <a:ext uri="{FF2B5EF4-FFF2-40B4-BE49-F238E27FC236}">
                <a16:creationId xmlns:a16="http://schemas.microsoft.com/office/drawing/2014/main" id="{784E685C-8F53-4A11-9047-BDBDE9F03009}"/>
              </a:ext>
            </a:extLst>
          </p:cNvPr>
          <p:cNvSpPr/>
          <p:nvPr/>
        </p:nvSpPr>
        <p:spPr>
          <a:xfrm>
            <a:off x="7983020" y="2404153"/>
            <a:ext cx="4208980" cy="2523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r>
              <a:rPr altLang="en-GB" dirty="0" err="1" lang="en-GB"/>
              <a:t>Våra</a:t>
            </a:r>
            <a:r>
              <a:rPr altLang="en-GB" dirty="0" lang="en-GB"/>
              <a:t> </a:t>
            </a:r>
            <a:r>
              <a:rPr altLang="en-GB" dirty="0" err="1" lang="en-GB"/>
              <a:t>anställda</a:t>
            </a:r>
            <a:r>
              <a:rPr altLang="en-GB" dirty="0" lang="en-GB"/>
              <a:t>:</a:t>
            </a:r>
          </a:p>
          <a:p>
            <a:r>
              <a:rPr altLang="en-GB" dirty="0" err="1" lang="en-GB"/>
              <a:t>Kanslist</a:t>
            </a:r>
            <a:r>
              <a:rPr altLang="en-GB" dirty="0" lang="en-GB"/>
              <a:t>: Marie Hansson</a:t>
            </a:r>
          </a:p>
          <a:p>
            <a:r>
              <a:rPr altLang="en-GB" dirty="0" err="1" lang="en-GB"/>
              <a:t>Organisationsledare</a:t>
            </a:r>
            <a:r>
              <a:rPr altLang="en-GB" dirty="0" lang="en-GB"/>
              <a:t>: Erik Lek</a:t>
            </a:r>
            <a:r>
              <a:rPr/>
              <a:t> </a:t>
            </a:r>
          </a:p>
        </p:txBody>
      </p:sp>
    </p:spTree>
    <p:extLst>
      <p:ext uri="{BB962C8B-B14F-4D97-AF65-F5344CB8AC3E}">
        <p14:creationId xmlns:p14="http://schemas.microsoft.com/office/powerpoint/2010/main" val="856599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242D3D-2D46-463C-930B-C16A496F7013}"/>
              </a:ext>
            </a:extLst>
          </p:cNvPr>
          <p:cNvPicPr>
            <a:picLocks noChangeAspect="1"/>
          </p:cNvPicPr>
          <p:nvPr/>
        </p:nvPicPr>
        <p:blipFill>
          <a:blip r:embed="rId2"/>
          <a:stretch>
            <a:fillRect/>
          </a:stretch>
        </p:blipFill>
        <p:spPr>
          <a:xfrm>
            <a:off x="1" y="22870"/>
            <a:ext cx="12192902" cy="6863301"/>
          </a:xfrm>
          <a:prstGeom prst="rect">
            <a:avLst/>
          </a:prstGeom>
        </p:spPr>
      </p:pic>
      <p:sp>
        <p:nvSpPr>
          <p:cNvPr id="2" name="Title 1">
            <a:extLst>
              <a:ext uri="{FF2B5EF4-FFF2-40B4-BE49-F238E27FC236}">
                <a16:creationId xmlns:a16="http://schemas.microsoft.com/office/drawing/2014/main" id="{54C0FFDC-7DA1-436D-BAFF-DC27700AEAD0}"/>
              </a:ext>
            </a:extLst>
          </p:cNvPr>
          <p:cNvSpPr>
            <a:spLocks noGrp="1"/>
          </p:cNvSpPr>
          <p:nvPr>
            <p:ph type="title"/>
          </p:nvPr>
        </p:nvSpPr>
        <p:spPr>
          <a:xfrm>
            <a:off x="220134" y="114860"/>
            <a:ext cx="8596668" cy="1320800"/>
          </a:xfrm>
        </p:spPr>
        <p:txBody>
          <a:bodyPr numCol="1"/>
          <a:lstStyle/>
          <a:p>
            <a:r>
              <a:rPr altLang="nb-NO" dirty="0" lang="nb-NO"/>
              <a:t>Mål </a:t>
            </a:r>
            <a:r>
              <a:rPr altLang="nb-NO" dirty="0" err="1" lang="nb-NO"/>
              <a:t>och</a:t>
            </a:r>
            <a:r>
              <a:rPr altLang="nb-NO" dirty="0" lang="nb-NO"/>
              <a:t> </a:t>
            </a:r>
            <a:r>
              <a:rPr altLang="nb-NO" dirty="0" err="1" lang="nb-NO"/>
              <a:t>syfte</a:t>
            </a:r>
            <a:endParaRPr altLang="nb-NO" dirty="0" lang="nb-NO"/>
          </a:p>
        </p:txBody>
      </p:sp>
      <p:sp>
        <p:nvSpPr>
          <p:cNvPr id="3" name="Content Placeholder 2">
            <a:extLst>
              <a:ext uri="{FF2B5EF4-FFF2-40B4-BE49-F238E27FC236}">
                <a16:creationId xmlns:a16="http://schemas.microsoft.com/office/drawing/2014/main" id="{0492785C-EA1D-4AF6-8CE1-C87408262A9D}"/>
              </a:ext>
            </a:extLst>
          </p:cNvPr>
          <p:cNvSpPr>
            <a:spLocks noGrp="1"/>
          </p:cNvSpPr>
          <p:nvPr>
            <p:ph idx="1"/>
          </p:nvPr>
        </p:nvSpPr>
        <p:spPr>
          <a:xfrm>
            <a:off x="3860951" y="775261"/>
            <a:ext cx="8110915" cy="1560534"/>
          </a:xfrm>
        </p:spPr>
        <p:txBody>
          <a:bodyPr numCol="1"/>
          <a:lstStyle/>
          <a:p>
            <a:pPr indent="0" marL="0">
              <a:buNone/>
            </a:pPr>
            <a:r>
              <a:rPr altLang="nb-NO" dirty="0" lang="nb-NO"/>
              <a:t>Att skapa </a:t>
            </a:r>
            <a:r>
              <a:rPr altLang="nb-NO" dirty="0" err="1" lang="nb-NO"/>
              <a:t>trivsam</a:t>
            </a:r>
            <a:r>
              <a:rPr altLang="nb-NO" dirty="0" lang="nb-NO"/>
              <a:t> </a:t>
            </a:r>
            <a:r>
              <a:rPr altLang="nb-NO" dirty="0" err="1" lang="nb-NO"/>
              <a:t>och</a:t>
            </a:r>
            <a:r>
              <a:rPr altLang="nb-NO" dirty="0" lang="nb-NO"/>
              <a:t> trygg </a:t>
            </a:r>
            <a:r>
              <a:rPr altLang="nb-NO" dirty="0" err="1" lang="nb-NO"/>
              <a:t>miljö</a:t>
            </a:r>
            <a:r>
              <a:rPr altLang="nb-NO" dirty="0" lang="nb-NO"/>
              <a:t> </a:t>
            </a:r>
            <a:r>
              <a:rPr altLang="nb-NO" dirty="0" err="1" lang="nb-NO"/>
              <a:t>för</a:t>
            </a:r>
            <a:r>
              <a:rPr altLang="nb-NO" dirty="0" lang="nb-NO"/>
              <a:t> våra barn. </a:t>
            </a:r>
          </a:p>
          <a:p>
            <a:pPr indent="0" marL="0">
              <a:buNone/>
            </a:pPr>
            <a:r>
              <a:rPr altLang="nb-NO" dirty="0" lang="nb-NO"/>
              <a:t>Så </a:t>
            </a:r>
            <a:r>
              <a:rPr altLang="nb-NO" dirty="0" err="1" lang="nb-NO"/>
              <a:t>många</a:t>
            </a:r>
            <a:r>
              <a:rPr altLang="nb-NO" dirty="0" lang="nb-NO"/>
              <a:t> som </a:t>
            </a:r>
            <a:r>
              <a:rPr altLang="nb-NO" dirty="0" err="1" lang="nb-NO"/>
              <a:t>möjligt</a:t>
            </a:r>
            <a:r>
              <a:rPr altLang="nb-NO" dirty="0" lang="nb-NO"/>
              <a:t>, så </a:t>
            </a:r>
            <a:r>
              <a:rPr altLang="nb-NO" dirty="0" err="1" lang="nb-NO"/>
              <a:t>länge</a:t>
            </a:r>
            <a:r>
              <a:rPr altLang="nb-NO" dirty="0" lang="nb-NO"/>
              <a:t> som </a:t>
            </a:r>
            <a:r>
              <a:rPr altLang="nb-NO" dirty="0" err="1" lang="nb-NO"/>
              <a:t>möjligt</a:t>
            </a:r>
            <a:r>
              <a:rPr altLang="nb-NO" dirty="0" lang="nb-NO"/>
              <a:t> </a:t>
            </a:r>
            <a:r>
              <a:rPr altLang="nb-NO" dirty="0" err="1" lang="nb-NO"/>
              <a:t>och</a:t>
            </a:r>
            <a:r>
              <a:rPr altLang="nb-NO" dirty="0" lang="nb-NO"/>
              <a:t> så bra som </a:t>
            </a:r>
            <a:r>
              <a:rPr altLang="nb-NO" dirty="0" err="1" lang="nb-NO"/>
              <a:t>möjligt</a:t>
            </a:r>
            <a:endParaRPr altLang="nb-NO" dirty="0" lang="nb-NO"/>
          </a:p>
          <a:p>
            <a:pPr indent="0" marL="0">
              <a:buNone/>
            </a:pPr>
            <a:endParaRPr altLang="nb-NO" dirty="0" lang="nb-NO"/>
          </a:p>
        </p:txBody>
      </p:sp>
    </p:spTree>
    <p:extLst>
      <p:ext uri="{BB962C8B-B14F-4D97-AF65-F5344CB8AC3E}">
        <p14:creationId xmlns:p14="http://schemas.microsoft.com/office/powerpoint/2010/main" val="1558310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08CE4A-CBB2-4568-A97D-ED7971636B1D}"/>
              </a:ext>
            </a:extLst>
          </p:cNvPr>
          <p:cNvSpPr>
            <a:spLocks noGrp="1"/>
          </p:cNvSpPr>
          <p:nvPr>
            <p:ph type="title"/>
          </p:nvPr>
        </p:nvSpPr>
        <p:spPr/>
        <p:txBody>
          <a:bodyPr numCol="1"/>
          <a:lstStyle/>
          <a:p>
            <a:r>
              <a:rPr altLang="sv-SE" b="0" dirty="0" i="0" lang="sv-SE" sz="3600">
                <a:solidFill>
                  <a:srgbClr val="000000"/>
                </a:solidFill>
                <a:effectLst/>
                <a:latin charset="0" panose="02020603050405020304" pitchFamily="18" typeface="Times New Roman"/>
              </a:rPr>
              <a:t>Mål för 2024: </a:t>
            </a:r>
            <a:br>
              <a:rPr altLang="sv-SE" b="0" dirty="0" i="0" lang="sv-SE">
                <a:solidFill>
                  <a:srgbClr val="000000"/>
                </a:solidFill>
                <a:effectLst/>
                <a:latin charset="0" panose="02020603050405020304" pitchFamily="18" typeface="Times New Roman"/>
              </a:rPr>
            </a:br>
            <a:endParaRPr altLang="sv-SE" dirty="0" lang="sv-SE"/>
          </a:p>
        </p:txBody>
      </p:sp>
      <p:sp>
        <p:nvSpPr>
          <p:cNvPr id="3" name="Platshållare för innehåll 2">
            <a:extLst>
              <a:ext uri="{FF2B5EF4-FFF2-40B4-BE49-F238E27FC236}">
                <a16:creationId xmlns:a16="http://schemas.microsoft.com/office/drawing/2014/main" id="{DEAD7B35-B792-4755-B04A-31BAA19E89C2}"/>
              </a:ext>
            </a:extLst>
          </p:cNvPr>
          <p:cNvSpPr>
            <a:spLocks noGrp="1"/>
          </p:cNvSpPr>
          <p:nvPr>
            <p:ph idx="1"/>
          </p:nvPr>
        </p:nvSpPr>
        <p:spPr>
          <a:xfrm>
            <a:off x="677334" y="1687485"/>
            <a:ext cx="8596668" cy="4353878"/>
          </a:xfrm>
        </p:spPr>
        <p:txBody>
          <a:bodyPr anchor="t" bIns="45720" lIns="91440" numCol="1" rIns="91440" rtlCol="0" tIns="45720" vert="horz">
            <a:normAutofit fontScale="77500" lnSpcReduction="20000"/>
          </a:bodyPr>
          <a:lstStyle/>
          <a:p>
            <a:pPr fontAlgn="base" indent="0" lvl="0" marL="0">
              <a:buNone/>
            </a:pPr>
            <a:r>
              <a:rPr b="1" sz="1800">
                <a:solidFill>
                  <a:srgbClr val="000000"/>
                </a:solidFill>
                <a:latin typeface="Times New Roman"/>
              </a:rPr>
              <a:t>Förbättra</a:t>
            </a:r>
            <a:r>
              <a:rPr b="1" sz="1800">
                <a:solidFill>
                  <a:srgbClr val="000000"/>
                </a:solidFill>
                <a:latin typeface="Times New Roman"/>
              </a:rPr>
              <a:t> organisation </a:t>
            </a:r>
            <a:r>
              <a:rPr b="1" sz="1800">
                <a:solidFill>
                  <a:srgbClr val="000000"/>
                </a:solidFill>
                <a:latin typeface="Times New Roman"/>
              </a:rPr>
              <a:t>i</a:t>
            </a:r>
            <a:r>
              <a:rPr b="1" sz="1800">
                <a:solidFill>
                  <a:srgbClr val="000000"/>
                </a:solidFill>
                <a:latin typeface="Times New Roman"/>
              </a:rPr>
              <a:t> </a:t>
            </a:r>
            <a:r>
              <a:rPr b="1" sz="1800">
                <a:solidFill>
                  <a:srgbClr val="000000"/>
                </a:solidFill>
                <a:latin typeface="Times New Roman"/>
              </a:rPr>
              <a:t>föreningen</a:t>
            </a:r>
            <a:endParaRPr altLang="en-GB" b="1" dirty="0" lang="en-GB" sz="1800">
              <a:effectLst/>
              <a:latin charset="0" panose="02020603050405020304" pitchFamily="18" typeface="Times New Roman"/>
              <a:ea charset="0" panose="02020603050405020304" pitchFamily="18" typeface="Times New Roman"/>
            </a:endParaRPr>
          </a:p>
          <a:p>
            <a:pPr indent="0" lvl="0" marL="0">
              <a:buChar char="•"/>
            </a:pPr>
            <a:r>
              <a:rPr sz="1800">
                <a:latin typeface="Times New Roman"/>
              </a:rPr>
              <a:t>- Tydliggör föreningsdokumentation (vision, riktlinjer mm.)</a:t>
            </a:r>
          </a:p>
          <a:p>
            <a:pPr indent="0" lvl="0" marL="0">
              <a:buChar char="•"/>
            </a:pPr>
            <a:r>
              <a:rPr sz="1800">
                <a:latin typeface="Times New Roman"/>
              </a:rPr>
              <a:t>- Kontroll över medlemsregistret</a:t>
            </a:r>
          </a:p>
          <a:p>
            <a:pPr indent="0" lvl="0" marL="0">
              <a:buChar char="•"/>
            </a:pPr>
            <a:r>
              <a:rPr sz="1800">
                <a:latin typeface="Times New Roman"/>
              </a:rPr>
              <a:t>- Transparens i lagkassorna</a:t>
            </a:r>
          </a:p>
          <a:p>
            <a:pPr indent="0" lvl="0" marL="0">
              <a:buChar char="•"/>
            </a:pPr>
            <a:r>
              <a:rPr sz="1800">
                <a:latin typeface="Times New Roman"/>
              </a:rPr>
              <a:t>- Rätt info till rätt person</a:t>
            </a:r>
          </a:p>
          <a:p>
            <a:pPr indent="0" lvl="0" marL="0">
              <a:buChar char="•"/>
            </a:pPr>
            <a:r>
              <a:rPr sz="1800">
                <a:latin typeface="Times New Roman"/>
              </a:rPr>
              <a:t>- Formalisera arbetsgrupperna</a:t>
            </a:r>
          </a:p>
          <a:p>
            <a:pPr fontAlgn="base" indent="0" lvl="0" marL="0">
              <a:buNone/>
            </a:pPr>
            <a:r>
              <a:rPr altLang="en-GB" b="1" dirty="0" err="1" lang="en-GB" sz="1800">
                <a:solidFill>
                  <a:srgbClr val="000000"/>
                </a:solidFill>
                <a:effectLst/>
                <a:latin charset="0" panose="02020603050405020304" pitchFamily="18" typeface="Times New Roman"/>
                <a:ea charset="0" panose="02020603050405020304" pitchFamily="18" typeface="Times New Roman"/>
              </a:rPr>
              <a:t>Öka</a:t>
            </a:r>
            <a:r>
              <a:rPr altLang="en-GB" b="1" dirty="0" lang="en-GB" sz="1800">
                <a:solidFill>
                  <a:srgbClr val="000000"/>
                </a:solidFill>
                <a:effectLst/>
                <a:latin charset="0" panose="02020603050405020304" pitchFamily="18" typeface="Times New Roman"/>
                <a:ea charset="0" panose="02020603050405020304" pitchFamily="18" typeface="Times New Roman"/>
              </a:rPr>
              <a:t> </a:t>
            </a:r>
            <a:r>
              <a:rPr altLang="en-GB" b="1" dirty="0" err="1" lang="en-GB" sz="1800">
                <a:solidFill>
                  <a:srgbClr val="000000"/>
                </a:solidFill>
                <a:effectLst/>
                <a:latin charset="0" panose="02020603050405020304" pitchFamily="18" typeface="Times New Roman"/>
                <a:ea charset="0" panose="02020603050405020304" pitchFamily="18" typeface="Times New Roman"/>
              </a:rPr>
              <a:t>antalet</a:t>
            </a:r>
            <a:r>
              <a:rPr altLang="en-GB" b="1" dirty="0" lang="en-GB" sz="1800">
                <a:solidFill>
                  <a:srgbClr val="000000"/>
                </a:solidFill>
                <a:effectLst/>
                <a:latin charset="0" panose="02020603050405020304" pitchFamily="18" typeface="Times New Roman"/>
                <a:ea charset="0" panose="02020603050405020304" pitchFamily="18" typeface="Times New Roman"/>
              </a:rPr>
              <a:t> </a:t>
            </a:r>
            <a:r>
              <a:rPr altLang="en-GB" b="1" dirty="0" err="1" lang="en-GB" sz="1800">
                <a:solidFill>
                  <a:srgbClr val="000000"/>
                </a:solidFill>
                <a:effectLst/>
                <a:latin charset="0" panose="02020603050405020304" pitchFamily="18" typeface="Times New Roman"/>
                <a:ea charset="0" panose="02020603050405020304" pitchFamily="18" typeface="Times New Roman"/>
              </a:rPr>
              <a:t>kvinnliga</a:t>
            </a:r>
            <a:r>
              <a:rPr altLang="en-GB" b="1" dirty="0" lang="en-GB" sz="1800">
                <a:solidFill>
                  <a:srgbClr val="000000"/>
                </a:solidFill>
                <a:effectLst/>
                <a:latin charset="0" panose="02020603050405020304" pitchFamily="18" typeface="Times New Roman"/>
                <a:ea charset="0" panose="02020603050405020304" pitchFamily="18" typeface="Times New Roman"/>
              </a:rPr>
              <a:t> </a:t>
            </a:r>
            <a:r>
              <a:rPr altLang="en-GB" b="1" dirty="0" err="1" lang="en-GB" sz="1800">
                <a:solidFill>
                  <a:srgbClr val="000000"/>
                </a:solidFill>
                <a:effectLst/>
                <a:latin charset="0" panose="02020603050405020304" pitchFamily="18" typeface="Times New Roman"/>
                <a:ea charset="0" panose="02020603050405020304" pitchFamily="18" typeface="Times New Roman"/>
              </a:rPr>
              <a:t>medlemmar</a:t>
            </a:r>
            <a:endParaRPr altLang="en-GB" b="1" dirty="0" lang="en-GB" sz="1800">
              <a:effectLst/>
              <a:latin charset="0" panose="02020603050405020304" pitchFamily="18" typeface="Times New Roman"/>
              <a:ea charset="0" panose="02020603050405020304" pitchFamily="18" typeface="Times New Roman"/>
            </a:endParaRPr>
          </a:p>
          <a:p>
            <a:pPr indent="0" lvl="0" marL="0">
              <a:buNone/>
            </a:pPr>
            <a:r>
              <a:rPr b="0" sz="1800">
                <a:solidFill>
                  <a:srgbClr val="000000"/>
                </a:solidFill>
                <a:latin typeface="Times New Roman"/>
              </a:rPr>
              <a:t>- Fler kvinnor i ledarteamen</a:t>
            </a:r>
          </a:p>
          <a:p>
            <a:pPr indent="0" lvl="0" marL="0">
              <a:buNone/>
            </a:pPr>
            <a:r>
              <a:rPr b="0" sz="1800">
                <a:solidFill>
                  <a:srgbClr val="000000"/>
                </a:solidFill>
                <a:latin typeface="Times New Roman"/>
              </a:rPr>
              <a:t>- Fler flickor i lagen</a:t>
            </a:r>
          </a:p>
          <a:p>
            <a:pPr indent="0" lvl="0" marL="0">
              <a:buNone/>
            </a:pPr>
            <a:r>
              <a:rPr altLang="en-GB" b="0" dirty="0" lang="en-GB" sz="1800">
                <a:solidFill>
                  <a:srgbClr val="000000"/>
                </a:solidFill>
                <a:effectLst/>
                <a:latin charset="0" panose="02020603050405020304" pitchFamily="18" typeface="Times New Roman"/>
                <a:ea charset="0" panose="02020603050405020304" pitchFamily="18" typeface="Times New Roman"/>
              </a:rPr>
              <a:t>- Starta upp rena åldersgrupper</a:t>
            </a:r>
            <a:r>
              <a:rPr b="1" sz="1800">
                <a:solidFill>
                  <a:srgbClr val="000000"/>
                </a:solidFill>
                <a:latin typeface="Times New Roman"/>
              </a:rPr>
              <a:t>  </a:t>
            </a:r>
          </a:p>
          <a:p>
            <a:pPr fontAlgn="base" indent="0" lvl="0" marL="0">
              <a:buNone/>
            </a:pPr>
            <a:r>
              <a:rPr altLang="en-GB" b="1" dirty="0" err="1" lang="en-GB" sz="1800">
                <a:solidFill>
                  <a:srgbClr val="000000"/>
                </a:solidFill>
                <a:effectLst/>
                <a:latin charset="0" panose="02020603050405020304" pitchFamily="18" typeface="Times New Roman"/>
                <a:ea charset="0" panose="02020603050405020304" pitchFamily="18" typeface="Times New Roman"/>
              </a:rPr>
              <a:t>Fortsätta digitaliseringsprocessen</a:t>
            </a:r>
          </a:p>
          <a:p>
            <a:pPr indent="0" lvl="0" marL="0">
              <a:buNone/>
            </a:pPr>
            <a:r>
              <a:rPr sz="1800">
                <a:latin typeface="Times New Roman"/>
              </a:rPr>
              <a:t>- Vi vill att föreningspresentationen ska vara tillgänglig digitalt</a:t>
            </a:r>
          </a:p>
          <a:p>
            <a:pPr indent="0" lvl="0" marL="0">
              <a:buNone/>
            </a:pPr>
            <a:r>
              <a:rPr b="1" sz="1800">
                <a:latin typeface="Times New Roman"/>
              </a:rPr>
              <a:t>Utveckla vårt Kunskaps K</a:t>
            </a:r>
          </a:p>
          <a:p>
            <a:pPr indent="0" lvl="0" marL="0">
              <a:buNone/>
            </a:pPr>
            <a:r>
              <a:rPr sz="1800">
                <a:latin typeface="Times New Roman"/>
              </a:rPr>
              <a:t>- Erbjud fler relevanta ledarutbildningar</a:t>
            </a:r>
          </a:p>
          <a:p>
            <a:pPr indent="0" lvl="0" marL="0">
              <a:buNone/>
            </a:pPr>
            <a:r>
              <a:rPr sz="1800">
                <a:latin typeface="Times New Roman"/>
              </a:rPr>
              <a:t>- Arrangera fler kunskapsbaserade spelaraktiviteter, exempelvis</a:t>
            </a:r>
          </a:p>
          <a:p>
            <a:pPr indent="0" lvl="0" marL="0">
              <a:buNone/>
            </a:pPr>
            <a:r>
              <a:rPr sz="1800">
                <a:latin typeface="Times New Roman"/>
              </a:rPr>
              <a:t>    - Träning/match i relation till spelarutbildningsplanen</a:t>
            </a:r>
          </a:p>
          <a:p>
            <a:pPr indent="0" lvl="0" marL="0">
              <a:buNone/>
            </a:pPr>
            <a:r>
              <a:rPr sz="1800">
                <a:latin typeface="Times New Roman"/>
              </a:rPr>
              <a:t>    - Domarutbildningar</a:t>
            </a:r>
          </a:p>
          <a:p>
            <a:pPr indent="0" lvl="0" marL="0">
              <a:buNone/>
            </a:pPr>
            <a:r>
              <a:rPr sz="1800">
                <a:latin typeface="Times New Roman"/>
              </a:rPr>
              <a:t>    - Unga ledare</a:t>
            </a:r>
          </a:p>
          <a:p>
            <a:pPr indent="0" lvl="0" marL="0">
              <a:buNone/>
            </a:pPr>
            <a:r>
              <a:rPr/>
              <a:t/>
            </a:r>
          </a:p>
        </p:txBody>
      </p:sp>
      <p:sp>
        <p:nvSpPr>
          <p:cNvPr id="4" name="Rectangle: Rounded Corners 3">
            <a:extLst>
              <a:ext uri="{FF2B5EF4-FFF2-40B4-BE49-F238E27FC236}">
                <a16:creationId xmlns:a16="http://schemas.microsoft.com/office/drawing/2014/main" id="{D443A981-75F3-4329-AFC5-F42D0D3CBA9E}"/>
              </a:ext>
            </a:extLst>
          </p:cNvPr>
          <p:cNvSpPr/>
          <p:nvPr/>
        </p:nvSpPr>
        <p:spPr>
          <a:xfrm>
            <a:off x="9072080" y="113016"/>
            <a:ext cx="3006903" cy="3751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dirty="0" err="1" lang="en-US" sz="3600"/>
              <a:t>Hur</a:t>
            </a:r>
            <a:r>
              <a:rPr dirty="0" lang="en-US" sz="3600"/>
              <a:t> </a:t>
            </a:r>
            <a:r>
              <a:rPr dirty="0" err="1" lang="en-US" sz="3600"/>
              <a:t>kan</a:t>
            </a:r>
            <a:r>
              <a:rPr dirty="0" lang="en-US" sz="3600"/>
              <a:t> du </a:t>
            </a:r>
            <a:r>
              <a:rPr dirty="0" err="1" lang="en-US" sz="3600"/>
              <a:t>bidra</a:t>
            </a:r>
            <a:r>
              <a:rPr dirty="0" lang="en-US" sz="3600"/>
              <a:t> till </a:t>
            </a:r>
            <a:r>
              <a:rPr dirty="0" err="1" lang="en-US" sz="3600"/>
              <a:t>att</a:t>
            </a:r>
            <a:r>
              <a:rPr dirty="0" lang="en-US" sz="3600"/>
              <a:t> </a:t>
            </a:r>
            <a:r>
              <a:rPr dirty="0" err="1" lang="en-US" sz="3600"/>
              <a:t>föreningen</a:t>
            </a:r>
            <a:r>
              <a:rPr dirty="0" lang="en-US" sz="3600"/>
              <a:t> </a:t>
            </a:r>
            <a:r>
              <a:rPr dirty="0" err="1" lang="en-US" sz="3600"/>
              <a:t>når</a:t>
            </a:r>
            <a:r>
              <a:rPr dirty="0" lang="en-US" sz="3600"/>
              <a:t> </a:t>
            </a:r>
            <a:r>
              <a:rPr dirty="0" err="1" lang="en-US" sz="3600"/>
              <a:t>sina</a:t>
            </a:r>
            <a:r>
              <a:rPr dirty="0" lang="en-US" sz="3600"/>
              <a:t> </a:t>
            </a:r>
            <a:r>
              <a:rPr dirty="0" err="1" lang="en-US" sz="3600"/>
              <a:t>mål</a:t>
            </a:r>
            <a:r>
              <a:rPr dirty="0" lang="en-US" sz="3600"/>
              <a:t>?</a:t>
            </a:r>
          </a:p>
        </p:txBody>
      </p:sp>
    </p:spTree>
    <p:extLst>
      <p:ext uri="{BB962C8B-B14F-4D97-AF65-F5344CB8AC3E}">
        <p14:creationId xmlns:p14="http://schemas.microsoft.com/office/powerpoint/2010/main" val="903583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06A27-5871-441C-9214-8527AA5EC389}"/>
              </a:ext>
            </a:extLst>
          </p:cNvPr>
          <p:cNvSpPr>
            <a:spLocks noGrp="1"/>
          </p:cNvSpPr>
          <p:nvPr>
            <p:ph type="title"/>
          </p:nvPr>
        </p:nvSpPr>
        <p:spPr/>
        <p:txBody>
          <a:bodyPr numCol="1"/>
          <a:lstStyle/>
          <a:p>
            <a:r>
              <a:rPr altLang="en-GB" dirty="0" err="1" lang="en-GB"/>
              <a:t>Årshjul</a:t>
            </a:r>
            <a:r>
              <a:rPr altLang="en-GB" dirty="0" lang="en-GB"/>
              <a:t> 2024</a:t>
            </a:r>
          </a:p>
        </p:txBody>
      </p:sp>
      <p:sp>
        <p:nvSpPr>
          <p:cNvPr id="3" name="Content Placeholder 2">
            <a:extLst>
              <a:ext uri="{FF2B5EF4-FFF2-40B4-BE49-F238E27FC236}">
                <a16:creationId xmlns:a16="http://schemas.microsoft.com/office/drawing/2014/main" id="{E405BBAB-316A-488E-892D-A6F616B5966F}"/>
              </a:ext>
            </a:extLst>
          </p:cNvPr>
          <p:cNvSpPr>
            <a:spLocks noGrp="1"/>
          </p:cNvSpPr>
          <p:nvPr>
            <p:ph idx="1"/>
          </p:nvPr>
        </p:nvSpPr>
        <p:spPr/>
        <p:txBody>
          <a:bodyPr numCol="1"/>
          <a:lstStyle/>
          <a:p>
            <a:r>
              <a:rPr altLang="en-GB" lang="en-GB"/>
              <a:t>Finns </a:t>
            </a:r>
            <a:r>
              <a:rPr altLang="en-GB" err="1" lang="en-GB"/>
              <a:t>på</a:t>
            </a:r>
            <a:r>
              <a:rPr altLang="en-GB" lang="en-GB"/>
              <a:t> </a:t>
            </a:r>
            <a:r>
              <a:rPr altLang="en-GB" err="1" lang="en-GB"/>
              <a:t>hemsidan</a:t>
            </a:r>
            <a:r>
              <a:rPr altLang="en-GB" lang="en-GB"/>
              <a:t>:</a:t>
            </a:r>
          </a:p>
          <a:p>
            <a:pPr indent="0" marL="0">
              <a:buNone/>
            </a:pPr>
            <a:r>
              <a:rPr altLang="en-GB" lang="en-GB"/>
              <a:t>www.ifkstromstad.se</a:t>
            </a:r>
          </a:p>
          <a:p>
            <a:pPr indent="0" marL="0">
              <a:buNone/>
            </a:pPr>
            <a:endParaRPr altLang="en-GB" lang="en-GB"/>
          </a:p>
        </p:txBody>
      </p:sp>
      <p:pic>
        <p:nvPicPr>
          <p:cNvPr id="6" name="Picture 5">
            <a:extLst>
              <a:ext uri="{FF2B5EF4-FFF2-40B4-BE49-F238E27FC236}">
                <a16:creationId xmlns:a16="http://schemas.microsoft.com/office/drawing/2014/main" id="{0135BB98-EB46-1D75-164E-1012C4F3BAA3}"/>
              </a:ext>
            </a:extLst>
          </p:cNvPr>
          <p:cNvPicPr>
            <a:picLocks noChangeAspect="1"/>
          </p:cNvPicPr>
          <p:nvPr/>
        </p:nvPicPr>
        <p:blipFill>
          <a:blip r:embed="rId2"/>
          <a:stretch>
            <a:fillRect/>
          </a:stretch>
        </p:blipFill>
        <p:spPr>
          <a:xfrm>
            <a:off x="3398834" y="1930400"/>
            <a:ext cx="8793165" cy="4885659"/>
          </a:xfrm>
          <a:prstGeom prst="rect">
            <a:avLst/>
          </a:prstGeom>
        </p:spPr>
      </p:pic>
    </p:spTree>
    <p:extLst>
      <p:ext uri="{BB962C8B-B14F-4D97-AF65-F5344CB8AC3E}">
        <p14:creationId xmlns:p14="http://schemas.microsoft.com/office/powerpoint/2010/main" val="331328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11041-CC36-4ED0-AB64-90B06055C3B5}"/>
              </a:ext>
            </a:extLst>
          </p:cNvPr>
          <p:cNvSpPr>
            <a:spLocks noGrp="1"/>
          </p:cNvSpPr>
          <p:nvPr>
            <p:ph type="title"/>
          </p:nvPr>
        </p:nvSpPr>
        <p:spPr>
          <a:xfrm>
            <a:off x="677333" y="609600"/>
            <a:ext cx="8824475" cy="1320800"/>
          </a:xfrm>
        </p:spPr>
        <p:txBody>
          <a:bodyPr numCol="1">
            <a:normAutofit/>
          </a:bodyPr>
          <a:lstStyle/>
          <a:p>
            <a:r>
              <a:rPr altLang="sv-SE" dirty="0" lang="sv-SE" spc="-50" sz="4800">
                <a:solidFill>
                  <a:srgbClr val="404040"/>
                </a:solidFill>
                <a:latin typeface="Calibri Light"/>
              </a:rPr>
              <a:t>Status för våra lag 2024</a:t>
            </a:r>
          </a:p>
        </p:txBody>
      </p:sp>
      <p:sp>
        <p:nvSpPr>
          <p:cNvPr id="3" name="Platshållare för innehåll 2">
            <a:extLst>
              <a:ext uri="{FF2B5EF4-FFF2-40B4-BE49-F238E27FC236}">
                <a16:creationId xmlns:a16="http://schemas.microsoft.com/office/drawing/2014/main" id="{132FADCC-6D88-4470-8A8E-977B3E6AEFBC}"/>
              </a:ext>
            </a:extLst>
          </p:cNvPr>
          <p:cNvSpPr>
            <a:spLocks noGrp="1"/>
          </p:cNvSpPr>
          <p:nvPr>
            <p:ph idx="1"/>
          </p:nvPr>
        </p:nvSpPr>
        <p:spPr/>
        <p:txBody>
          <a:bodyPr numCol="1">
            <a:normAutofit/>
          </a:bodyPr>
          <a:lstStyle/>
          <a:p>
            <a:r>
              <a:rPr altLang="sv-SE" dirty="0" i="0" lang="sv-SE" sz="1800">
                <a:solidFill>
                  <a:srgbClr val="000000"/>
                </a:solidFill>
                <a:effectLst/>
                <a:latin charset="0" panose="02020603050405020304" pitchFamily="18" typeface="Times New Roman"/>
              </a:rPr>
              <a:t>Damlaget kommer att spela i division 4 </a:t>
            </a:r>
            <a:endParaRPr altLang="sv-SE" dirty="0" lang="sv-SE">
              <a:solidFill>
                <a:srgbClr val="000000"/>
              </a:solidFill>
              <a:latin charset="0" panose="02020603050405020304" pitchFamily="18" typeface="Times New Roman"/>
            </a:endParaRPr>
          </a:p>
          <a:p>
            <a:r>
              <a:rPr altLang="sv-SE" dirty="0" lang="sv-SE">
                <a:solidFill>
                  <a:srgbClr val="000000"/>
                </a:solidFill>
                <a:latin charset="0" panose="02020603050405020304" pitchFamily="18" typeface="Times New Roman"/>
              </a:rPr>
              <a:t>Herrlaget kommer att spela i division 5 </a:t>
            </a:r>
          </a:p>
          <a:p>
            <a:r>
              <a:rPr altLang="sv-SE" dirty="0" lang="sv-SE">
                <a:solidFill>
                  <a:srgbClr val="000000"/>
                </a:solidFill>
                <a:latin charset="0" panose="02020603050405020304" pitchFamily="18" typeface="Times New Roman"/>
              </a:rPr>
              <a:t>Herrlag-U kommer att spela i division 6</a:t>
            </a:r>
          </a:p>
          <a:p>
            <a:r>
              <a:rPr altLang="sv-SE" dirty="0" i="0" lang="sv-SE" sz="1800">
                <a:solidFill>
                  <a:srgbClr val="000000"/>
                </a:solidFill>
                <a:effectLst/>
                <a:latin charset="0" panose="02020603050405020304" pitchFamily="18" typeface="Times New Roman"/>
              </a:rPr>
              <a:t>Barn och ungdomssidan, ca 20 lag i serier</a:t>
            </a:r>
          </a:p>
        </p:txBody>
      </p:sp>
    </p:spTree>
    <p:extLst>
      <p:ext uri="{BB962C8B-B14F-4D97-AF65-F5344CB8AC3E}">
        <p14:creationId xmlns:p14="http://schemas.microsoft.com/office/powerpoint/2010/main" val="258771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12FC-4605-485C-A172-DA85B2BC517B}"/>
              </a:ext>
            </a:extLst>
          </p:cNvPr>
          <p:cNvSpPr>
            <a:spLocks noGrp="1"/>
          </p:cNvSpPr>
          <p:nvPr>
            <p:ph type="title"/>
          </p:nvPr>
        </p:nvSpPr>
        <p:spPr/>
        <p:txBody>
          <a:bodyPr numCol="1"/>
          <a:lstStyle/>
          <a:p>
            <a:r>
              <a:rPr altLang="nb-NO" dirty="0" err="1" lang="nb-NO"/>
              <a:t>Varför</a:t>
            </a:r>
            <a:r>
              <a:rPr altLang="nb-NO" dirty="0" lang="nb-NO"/>
              <a:t> </a:t>
            </a:r>
            <a:r>
              <a:rPr altLang="nb-NO" dirty="0" err="1" lang="nb-NO"/>
              <a:t>sportadmin</a:t>
            </a:r>
            <a:r>
              <a:rPr altLang="nb-NO" dirty="0" lang="nb-NO"/>
              <a:t>?</a:t>
            </a:r>
          </a:p>
        </p:txBody>
      </p:sp>
      <p:sp>
        <p:nvSpPr>
          <p:cNvPr id="3" name="Content Placeholder 2">
            <a:extLst>
              <a:ext uri="{FF2B5EF4-FFF2-40B4-BE49-F238E27FC236}">
                <a16:creationId xmlns:a16="http://schemas.microsoft.com/office/drawing/2014/main" id="{5A93A406-3AFD-4241-825D-C750F9DFB0F6}"/>
              </a:ext>
            </a:extLst>
          </p:cNvPr>
          <p:cNvSpPr>
            <a:spLocks noGrp="1"/>
          </p:cNvSpPr>
          <p:nvPr>
            <p:ph idx="1"/>
          </p:nvPr>
        </p:nvSpPr>
        <p:spPr>
          <a:xfrm>
            <a:off x="677334" y="1690073"/>
            <a:ext cx="8596668" cy="3880773"/>
          </a:xfrm>
        </p:spPr>
        <p:txBody>
          <a:bodyPr anchor="t" bIns="45720" lIns="91440" numCol="1" rIns="91440" rtlCol="0" tIns="45720" vert="horz">
            <a:normAutofit lnSpcReduction="10000"/>
          </a:bodyPr>
          <a:lstStyle/>
          <a:p>
            <a:r>
              <a:rPr altLang="nb-NO" b="1" dirty="0" err="1" lang="nb-NO"/>
              <a:t>Hjälp</a:t>
            </a:r>
            <a:r>
              <a:rPr altLang="nb-NO" b="1" dirty="0" lang="nb-NO"/>
              <a:t> </a:t>
            </a:r>
            <a:r>
              <a:rPr altLang="nb-NO" b="1" dirty="0" err="1" lang="nb-NO"/>
              <a:t>till</a:t>
            </a:r>
            <a:r>
              <a:rPr altLang="nb-NO" b="1" dirty="0" lang="nb-NO"/>
              <a:t> </a:t>
            </a:r>
            <a:r>
              <a:rPr altLang="nb-NO" b="1" dirty="0" err="1" lang="nb-NO"/>
              <a:t>föreningsekonomi</a:t>
            </a:r>
            <a:r>
              <a:rPr altLang="nb-NO" dirty="0" lang="nb-NO"/>
              <a:t>:</a:t>
            </a:r>
            <a:endParaRPr dirty="0" lang="en-US"/>
          </a:p>
          <a:p>
            <a:pPr lvl="1"/>
            <a:r>
              <a:rPr altLang="nb-NO" dirty="0" lang="nb-NO"/>
              <a:t>Automatisk registrering </a:t>
            </a:r>
            <a:r>
              <a:rPr altLang="nb-NO" dirty="0" err="1" lang="nb-NO"/>
              <a:t>för</a:t>
            </a:r>
            <a:r>
              <a:rPr altLang="nb-NO" dirty="0" lang="nb-NO"/>
              <a:t> LOK-</a:t>
            </a:r>
            <a:r>
              <a:rPr altLang="nb-NO" dirty="0" err="1" lang="nb-NO"/>
              <a:t>stödet</a:t>
            </a:r>
            <a:r>
              <a:rPr altLang="nb-NO" dirty="0" lang="nb-NO"/>
              <a:t>: IFK Strömstad får bidrag </a:t>
            </a:r>
            <a:r>
              <a:rPr altLang="nb-NO" dirty="0" err="1" lang="nb-NO"/>
              <a:t>för</a:t>
            </a:r>
            <a:r>
              <a:rPr altLang="nb-NO" dirty="0" lang="nb-NO"/>
              <a:t> </a:t>
            </a:r>
            <a:r>
              <a:rPr altLang="nb-NO" dirty="0" err="1" lang="nb-NO"/>
              <a:t>varje</a:t>
            </a:r>
            <a:r>
              <a:rPr altLang="nb-NO" dirty="0" lang="nb-NO"/>
              <a:t> barn </a:t>
            </a:r>
            <a:r>
              <a:rPr altLang="nb-NO" dirty="0" err="1" lang="nb-NO"/>
              <a:t>och</a:t>
            </a:r>
            <a:r>
              <a:rPr altLang="nb-NO" dirty="0" lang="nb-NO"/>
              <a:t> </a:t>
            </a:r>
            <a:r>
              <a:rPr altLang="nb-NO" dirty="0" err="1" lang="nb-NO"/>
              <a:t>ledare</a:t>
            </a:r>
            <a:r>
              <a:rPr altLang="nb-NO" dirty="0" lang="nb-NO"/>
              <a:t> som deltar i en aktivitet. </a:t>
            </a:r>
            <a:r>
              <a:rPr altLang="nb-NO" dirty="0" err="1" lang="nb-NO"/>
              <a:t>Viktigt</a:t>
            </a:r>
            <a:r>
              <a:rPr altLang="nb-NO" dirty="0" lang="nb-NO"/>
              <a:t> </a:t>
            </a:r>
            <a:r>
              <a:rPr altLang="nb-NO" dirty="0" err="1" lang="nb-NO"/>
              <a:t>för</a:t>
            </a:r>
            <a:r>
              <a:rPr altLang="nb-NO" dirty="0" lang="nb-NO"/>
              <a:t> </a:t>
            </a:r>
            <a:r>
              <a:rPr altLang="nb-NO" dirty="0" err="1" lang="nb-NO"/>
              <a:t>föreningens</a:t>
            </a:r>
            <a:r>
              <a:rPr altLang="nb-NO" dirty="0" lang="nb-NO"/>
              <a:t> </a:t>
            </a:r>
            <a:r>
              <a:rPr altLang="nb-NO" dirty="0" err="1" lang="nb-NO"/>
              <a:t>ekonomi</a:t>
            </a:r>
            <a:r>
              <a:rPr altLang="nb-NO" dirty="0" lang="nb-NO"/>
              <a:t>.</a:t>
            </a:r>
            <a:endParaRPr dirty="0" lang="en-US"/>
          </a:p>
          <a:p>
            <a:r>
              <a:rPr altLang="nb-NO" b="1" dirty="0" err="1" lang="nb-NO"/>
              <a:t>Hjälp</a:t>
            </a:r>
            <a:r>
              <a:rPr altLang="nb-NO" b="1" dirty="0" lang="nb-NO"/>
              <a:t> </a:t>
            </a:r>
            <a:r>
              <a:rPr altLang="nb-NO" b="1" dirty="0" err="1" lang="nb-NO"/>
              <a:t>till</a:t>
            </a:r>
            <a:r>
              <a:rPr altLang="nb-NO" b="1" dirty="0" lang="nb-NO"/>
              <a:t> </a:t>
            </a:r>
            <a:r>
              <a:rPr altLang="nb-NO" b="1" dirty="0" err="1" lang="nb-NO"/>
              <a:t>ledarna</a:t>
            </a:r>
            <a:r>
              <a:rPr altLang="nb-NO" dirty="0" lang="nb-NO"/>
              <a:t>:</a:t>
            </a:r>
          </a:p>
          <a:p>
            <a:pPr lvl="1"/>
            <a:r>
              <a:rPr altLang="nb-NO" dirty="0" err="1" lang="nb-NO"/>
              <a:t>Kommunikation</a:t>
            </a:r>
            <a:r>
              <a:rPr altLang="nb-NO" dirty="0" lang="nb-NO"/>
              <a:t> </a:t>
            </a:r>
            <a:r>
              <a:rPr altLang="nb-NO" dirty="0" err="1" lang="nb-NO"/>
              <a:t>inom</a:t>
            </a:r>
            <a:r>
              <a:rPr altLang="nb-NO" dirty="0" lang="nb-NO"/>
              <a:t> laget: kallelser </a:t>
            </a:r>
            <a:r>
              <a:rPr altLang="nb-NO" dirty="0" err="1" lang="nb-NO"/>
              <a:t>till</a:t>
            </a:r>
            <a:r>
              <a:rPr altLang="nb-NO" dirty="0" lang="nb-NO"/>
              <a:t> matcher </a:t>
            </a:r>
            <a:r>
              <a:rPr altLang="nb-NO" dirty="0" err="1" lang="nb-NO"/>
              <a:t>och</a:t>
            </a:r>
            <a:r>
              <a:rPr altLang="nb-NO" dirty="0" lang="nb-NO"/>
              <a:t> </a:t>
            </a:r>
            <a:r>
              <a:rPr altLang="nb-NO" dirty="0" err="1" lang="nb-NO"/>
              <a:t>träningar</a:t>
            </a:r>
            <a:r>
              <a:rPr altLang="nb-NO" dirty="0" lang="nb-NO"/>
              <a:t>, </a:t>
            </a:r>
            <a:r>
              <a:rPr altLang="nb-NO" dirty="0" err="1" lang="nb-NO"/>
              <a:t>körning</a:t>
            </a:r>
            <a:r>
              <a:rPr altLang="nb-NO" dirty="0" lang="nb-NO"/>
              <a:t> </a:t>
            </a:r>
            <a:r>
              <a:rPr altLang="nb-NO" dirty="0" err="1" lang="nb-NO"/>
              <a:t>till</a:t>
            </a:r>
            <a:r>
              <a:rPr altLang="nb-NO" dirty="0" lang="nb-NO"/>
              <a:t> matcher</a:t>
            </a:r>
          </a:p>
          <a:p>
            <a:pPr lvl="1"/>
            <a:r>
              <a:rPr altLang="nb-NO" dirty="0" err="1" lang="nb-NO"/>
              <a:t>Kommunikation</a:t>
            </a:r>
            <a:r>
              <a:rPr altLang="nb-NO" dirty="0" lang="nb-NO"/>
              <a:t> </a:t>
            </a:r>
            <a:r>
              <a:rPr altLang="nb-NO" dirty="0" err="1" lang="nb-NO"/>
              <a:t>inom</a:t>
            </a:r>
            <a:r>
              <a:rPr altLang="nb-NO" dirty="0" lang="nb-NO"/>
              <a:t> </a:t>
            </a:r>
            <a:r>
              <a:rPr altLang="nb-NO" dirty="0" err="1" lang="nb-NO"/>
              <a:t>föreningen</a:t>
            </a:r>
            <a:r>
              <a:rPr altLang="nb-NO" dirty="0" lang="nb-NO"/>
              <a:t>: kallelser </a:t>
            </a:r>
            <a:r>
              <a:rPr altLang="nb-NO" dirty="0" err="1" lang="nb-NO"/>
              <a:t>till</a:t>
            </a:r>
            <a:r>
              <a:rPr altLang="nb-NO" dirty="0" lang="nb-NO"/>
              <a:t> </a:t>
            </a:r>
            <a:r>
              <a:rPr altLang="nb-NO" dirty="0" err="1" lang="nb-NO"/>
              <a:t>event</a:t>
            </a:r>
            <a:r>
              <a:rPr altLang="nb-NO" dirty="0" lang="nb-NO"/>
              <a:t> som IFK-dagen, </a:t>
            </a:r>
            <a:r>
              <a:rPr altLang="nb-NO" dirty="0" err="1" lang="nb-NO"/>
              <a:t>fotbollskolan</a:t>
            </a:r>
            <a:endParaRPr altLang="nb-NO" dirty="0" lang="nb-NO"/>
          </a:p>
          <a:p>
            <a:r>
              <a:rPr altLang="nb-NO" b="1" dirty="0" lang="nb-NO"/>
              <a:t>Digitalt medlemskort</a:t>
            </a:r>
          </a:p>
          <a:p>
            <a:pPr lvl="1"/>
            <a:r>
              <a:rPr altLang="nb-NO" dirty="0" err="1" lang="nb-NO"/>
              <a:t>Erbjudanden</a:t>
            </a:r>
            <a:r>
              <a:rPr altLang="nb-NO" dirty="0" lang="nb-NO"/>
              <a:t> </a:t>
            </a:r>
            <a:r>
              <a:rPr altLang="nb-NO" dirty="0" err="1" lang="nb-NO"/>
              <a:t>från</a:t>
            </a:r>
            <a:r>
              <a:rPr altLang="nb-NO" dirty="0" lang="nb-NO"/>
              <a:t> våra sponsorer</a:t>
            </a:r>
          </a:p>
          <a:p>
            <a:r>
              <a:rPr altLang="nb-NO" b="1" dirty="0" lang="nb-NO"/>
              <a:t>Lagkassa i </a:t>
            </a:r>
            <a:r>
              <a:rPr altLang="nb-NO" b="1" dirty="0" err="1" lang="nb-NO"/>
              <a:t>sportadmin</a:t>
            </a:r>
            <a:endParaRPr altLang="nb-NO" b="1" dirty="0" lang="nb-NO"/>
          </a:p>
          <a:p>
            <a:pPr lvl="1"/>
            <a:r>
              <a:rPr altLang="nb-NO" dirty="0" err="1" lang="nb-NO"/>
              <a:t>Varje</a:t>
            </a:r>
            <a:r>
              <a:rPr altLang="nb-NO" dirty="0" lang="nb-NO"/>
              <a:t> </a:t>
            </a:r>
            <a:r>
              <a:rPr altLang="nb-NO" dirty="0" err="1" lang="nb-NO"/>
              <a:t>spelare</a:t>
            </a:r>
            <a:r>
              <a:rPr altLang="nb-NO" dirty="0" lang="nb-NO"/>
              <a:t> får en webshopp</a:t>
            </a:r>
          </a:p>
          <a:p>
            <a:endParaRPr altLang="nb-NO" dirty="0" lang="nb-NO"/>
          </a:p>
        </p:txBody>
      </p:sp>
    </p:spTree>
    <p:extLst>
      <p:ext uri="{BB962C8B-B14F-4D97-AF65-F5344CB8AC3E}">
        <p14:creationId xmlns:p14="http://schemas.microsoft.com/office/powerpoint/2010/main" val="427210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334B-BECA-4223-86A3-44D540741B64}"/>
              </a:ext>
            </a:extLst>
          </p:cNvPr>
          <p:cNvSpPr>
            <a:spLocks noGrp="1"/>
          </p:cNvSpPr>
          <p:nvPr>
            <p:ph type="title"/>
          </p:nvPr>
        </p:nvSpPr>
        <p:spPr>
          <a:xfrm>
            <a:off x="667060" y="609600"/>
            <a:ext cx="8596668" cy="1320800"/>
          </a:xfrm>
        </p:spPr>
        <p:txBody>
          <a:bodyPr numCol="1"/>
          <a:lstStyle/>
          <a:p>
            <a:r>
              <a:rPr altLang="en-GB" dirty="0" err="1" lang="en-GB"/>
              <a:t>Sportadmin</a:t>
            </a:r>
            <a:r>
              <a:rPr altLang="en-GB" dirty="0" lang="en-GB"/>
              <a:t> App- </a:t>
            </a:r>
            <a:r>
              <a:rPr altLang="en-GB" dirty="0" err="1" lang="en-GB"/>
              <a:t>användbara</a:t>
            </a:r>
            <a:r>
              <a:rPr altLang="en-GB" dirty="0" lang="en-GB"/>
              <a:t> </a:t>
            </a:r>
            <a:r>
              <a:rPr altLang="en-GB" dirty="0" err="1" lang="en-GB"/>
              <a:t>funktioner</a:t>
            </a:r>
            <a:r>
              <a:rPr altLang="en-GB" dirty="0" lang="en-GB"/>
              <a:t> </a:t>
            </a:r>
          </a:p>
        </p:txBody>
      </p:sp>
      <p:sp>
        <p:nvSpPr>
          <p:cNvPr id="3" name="Content Placeholder 2">
            <a:extLst>
              <a:ext uri="{FF2B5EF4-FFF2-40B4-BE49-F238E27FC236}">
                <a16:creationId xmlns:a16="http://schemas.microsoft.com/office/drawing/2014/main" id="{9E72BAEF-C31B-48F2-A7DA-4FCCC8E725FE}"/>
              </a:ext>
            </a:extLst>
          </p:cNvPr>
          <p:cNvSpPr>
            <a:spLocks noGrp="1"/>
          </p:cNvSpPr>
          <p:nvPr>
            <p:ph idx="1"/>
          </p:nvPr>
        </p:nvSpPr>
        <p:spPr/>
        <p:txBody>
          <a:bodyPr anchor="t" bIns="45720" lIns="91440" numCol="1" rIns="91440" rtlCol="0" tIns="45720" vert="horz">
            <a:normAutofit/>
          </a:bodyPr>
          <a:lstStyle/>
          <a:p>
            <a:r>
              <a:rPr altLang="en-GB" dirty="0" lang="en-GB"/>
              <a:t>Kommer, </a:t>
            </a:r>
            <a:r>
              <a:rPr altLang="en-GB" dirty="0" err="1" lang="en-GB"/>
              <a:t>kommer</a:t>
            </a:r>
            <a:r>
              <a:rPr altLang="en-GB" dirty="0" lang="en-GB"/>
              <a:t> </a:t>
            </a:r>
            <a:r>
              <a:rPr altLang="en-GB" dirty="0" err="1" lang="en-GB"/>
              <a:t>ej</a:t>
            </a:r>
            <a:endParaRPr altLang="en-GB" dirty="0" lang="en-GB"/>
          </a:p>
          <a:p>
            <a:r>
              <a:rPr altLang="en-GB" dirty="0" err="1" lang="en-GB"/>
              <a:t>Tillgänglig</a:t>
            </a:r>
            <a:r>
              <a:rPr altLang="en-GB" dirty="0" lang="en-GB"/>
              <a:t>, </a:t>
            </a:r>
            <a:r>
              <a:rPr altLang="en-GB" dirty="0" err="1" lang="en-GB"/>
              <a:t>ej</a:t>
            </a:r>
            <a:r>
              <a:rPr altLang="en-GB" dirty="0" lang="en-GB"/>
              <a:t> </a:t>
            </a:r>
            <a:r>
              <a:rPr altLang="en-GB" dirty="0" err="1" lang="en-GB"/>
              <a:t>tillgänglig</a:t>
            </a:r>
            <a:endParaRPr altLang="en-GB" dirty="0" lang="en-GB"/>
          </a:p>
          <a:p>
            <a:r>
              <a:rPr altLang="en-GB" dirty="0" lang="en-GB"/>
              <a:t>Skapa </a:t>
            </a:r>
            <a:r>
              <a:rPr altLang="en-GB" dirty="0" err="1" lang="en-GB"/>
              <a:t>körning</a:t>
            </a:r>
            <a:r>
              <a:rPr altLang="en-GB" dirty="0" lang="en-GB"/>
              <a:t>, jag </a:t>
            </a:r>
            <a:r>
              <a:rPr altLang="en-GB" dirty="0" err="1" lang="en-GB"/>
              <a:t>behöver</a:t>
            </a:r>
            <a:r>
              <a:rPr altLang="en-GB" dirty="0" lang="en-GB"/>
              <a:t> </a:t>
            </a:r>
            <a:r>
              <a:rPr altLang="en-GB" dirty="0" err="1" lang="en-GB"/>
              <a:t>skjuts</a:t>
            </a:r>
            <a:r>
              <a:rPr altLang="en-GB" dirty="0" lang="en-GB"/>
              <a:t> (</a:t>
            </a:r>
            <a:r>
              <a:rPr altLang="en-GB" dirty="0" lang="en-GB">
                <a:hlinkClick r:id="rId2"/>
              </a:rPr>
              <a:t>Samåkning : </a:t>
            </a:r>
            <a:r>
              <a:rPr altLang="en-GB" dirty="0" err="1" lang="en-GB">
                <a:hlinkClick r:id="rId3"/>
              </a:rPr>
              <a:t>SportAdmin</a:t>
            </a:r>
            <a:r>
              <a:rPr altLang="en-GB" dirty="0" lang="en-GB"/>
              <a:t>)</a:t>
            </a:r>
          </a:p>
          <a:p>
            <a:r>
              <a:rPr altLang="en-GB" dirty="0" err="1" lang="en-GB"/>
              <a:t>Körschema</a:t>
            </a:r>
            <a:r>
              <a:rPr altLang="en-GB" dirty="0" lang="en-GB"/>
              <a:t> för </a:t>
            </a:r>
            <a:r>
              <a:rPr altLang="en-GB" dirty="0" err="1" lang="en-GB"/>
              <a:t>säsongen</a:t>
            </a:r>
            <a:r>
              <a:rPr altLang="en-GB" dirty="0" lang="en-GB"/>
              <a:t>, </a:t>
            </a:r>
            <a:r>
              <a:rPr altLang="en-GB" dirty="0" err="1" lang="en-GB"/>
              <a:t>alla</a:t>
            </a:r>
            <a:r>
              <a:rPr altLang="en-GB" dirty="0" lang="en-GB"/>
              <a:t> </a:t>
            </a:r>
            <a:r>
              <a:rPr altLang="en-GB" dirty="0" err="1" lang="en-GB"/>
              <a:t>behöver</a:t>
            </a:r>
            <a:r>
              <a:rPr altLang="en-GB" dirty="0" lang="en-GB"/>
              <a:t> </a:t>
            </a:r>
            <a:r>
              <a:rPr altLang="en-GB" dirty="0" err="1" lang="en-GB"/>
              <a:t>köra</a:t>
            </a:r>
            <a:r>
              <a:rPr altLang="en-GB" dirty="0" lang="en-GB"/>
              <a:t> max 2 </a:t>
            </a:r>
            <a:r>
              <a:rPr altLang="en-GB" dirty="0" err="1" lang="en-GB"/>
              <a:t>gånger</a:t>
            </a:r>
            <a:r>
              <a:rPr altLang="en-GB" dirty="0" lang="en-GB"/>
              <a:t> </a:t>
            </a:r>
            <a:r>
              <a:rPr altLang="en-GB" dirty="0" err="1" lang="en-GB"/>
              <a:t>på</a:t>
            </a:r>
            <a:r>
              <a:rPr altLang="en-GB" dirty="0" lang="en-GB"/>
              <a:t> </a:t>
            </a:r>
            <a:r>
              <a:rPr altLang="en-GB" dirty="0" err="1" lang="en-GB"/>
              <a:t>hela</a:t>
            </a:r>
            <a:r>
              <a:rPr altLang="en-GB" dirty="0" lang="en-GB"/>
              <a:t> </a:t>
            </a:r>
            <a:r>
              <a:rPr altLang="en-GB" dirty="0" err="1" lang="en-GB"/>
              <a:t>säsongen</a:t>
            </a:r>
            <a:r>
              <a:rPr altLang="en-GB" dirty="0" lang="en-GB"/>
              <a:t>.</a:t>
            </a:r>
          </a:p>
          <a:p>
            <a:r>
              <a:rPr altLang="en-GB" dirty="0" err="1" lang="en-GB"/>
              <a:t>Använd</a:t>
            </a:r>
            <a:r>
              <a:rPr altLang="en-GB" dirty="0" lang="en-GB"/>
              <a:t> </a:t>
            </a:r>
            <a:r>
              <a:rPr altLang="en-GB" dirty="0" err="1" lang="en-GB"/>
              <a:t>meddelande</a:t>
            </a:r>
            <a:r>
              <a:rPr altLang="en-GB" dirty="0" lang="en-GB"/>
              <a:t> </a:t>
            </a:r>
            <a:r>
              <a:rPr altLang="en-GB" dirty="0" err="1" lang="en-GB"/>
              <a:t>fältet</a:t>
            </a:r>
            <a:r>
              <a:rPr altLang="en-GB" dirty="0" lang="en-GB"/>
              <a:t> (</a:t>
            </a:r>
            <a:r>
              <a:rPr altLang="en-GB" dirty="0" err="1" lang="en-GB"/>
              <a:t>lägg</a:t>
            </a:r>
            <a:r>
              <a:rPr altLang="en-GB" dirty="0" lang="en-GB"/>
              <a:t> till </a:t>
            </a:r>
            <a:r>
              <a:rPr altLang="en-GB" dirty="0" err="1" lang="en-GB"/>
              <a:t>kommentar</a:t>
            </a:r>
            <a:r>
              <a:rPr altLang="en-GB" dirty="0" lang="en-GB"/>
              <a:t>), </a:t>
            </a:r>
            <a:r>
              <a:rPr altLang="en-GB" dirty="0" err="1" lang="en-GB"/>
              <a:t>tex</a:t>
            </a:r>
            <a:r>
              <a:rPr altLang="en-GB" dirty="0" lang="en-GB"/>
              <a:t> vid </a:t>
            </a:r>
            <a:r>
              <a:rPr altLang="en-GB" dirty="0" err="1" lang="en-GB"/>
              <a:t>betalning</a:t>
            </a:r>
            <a:r>
              <a:rPr altLang="en-GB" dirty="0" lang="en-GB"/>
              <a:t> för </a:t>
            </a:r>
            <a:r>
              <a:rPr altLang="en-GB" dirty="0" err="1" lang="en-GB"/>
              <a:t>cuper</a:t>
            </a:r>
            <a:r>
              <a:rPr altLang="en-GB" dirty="0" lang="en-GB"/>
              <a:t> etc.</a:t>
            </a:r>
          </a:p>
          <a:p>
            <a:pPr indent="0" marL="0">
              <a:buNone/>
            </a:pPr>
            <a:endParaRPr altLang="en-GB" dirty="0" lang="en-GB"/>
          </a:p>
          <a:p>
            <a:pPr indent="0" marL="0">
              <a:buNone/>
            </a:pPr>
            <a:endParaRPr altLang="en-GB" dirty="0" lang="en-GB"/>
          </a:p>
          <a:p>
            <a:pPr indent="0" marL="0">
              <a:buNone/>
            </a:pPr>
            <a:r>
              <a:rPr altLang="en-GB" dirty="0" lang="en-GB"/>
              <a:t>Ni </a:t>
            </a:r>
            <a:r>
              <a:rPr altLang="en-GB" dirty="0" err="1" lang="en-GB"/>
              <a:t>har</a:t>
            </a:r>
            <a:r>
              <a:rPr altLang="en-GB" dirty="0" lang="en-GB"/>
              <a:t> </a:t>
            </a:r>
            <a:r>
              <a:rPr altLang="en-GB" dirty="0" err="1" lang="en-GB"/>
              <a:t>ansvar</a:t>
            </a:r>
            <a:r>
              <a:rPr altLang="en-GB" dirty="0" lang="en-GB"/>
              <a:t> </a:t>
            </a:r>
            <a:r>
              <a:rPr altLang="en-GB" dirty="0" err="1" lang="en-GB"/>
              <a:t>att</a:t>
            </a:r>
            <a:r>
              <a:rPr altLang="en-GB" dirty="0" lang="en-GB"/>
              <a:t> </a:t>
            </a:r>
            <a:r>
              <a:rPr altLang="en-GB" dirty="0" err="1" lang="en-GB"/>
              <a:t>ert</a:t>
            </a:r>
            <a:r>
              <a:rPr altLang="en-GB" dirty="0" lang="en-GB"/>
              <a:t> barn </a:t>
            </a:r>
            <a:r>
              <a:rPr altLang="en-GB" dirty="0" err="1" lang="en-GB"/>
              <a:t>har</a:t>
            </a:r>
            <a:r>
              <a:rPr altLang="en-GB" dirty="0" lang="en-GB"/>
              <a:t> </a:t>
            </a:r>
            <a:r>
              <a:rPr altLang="en-GB" dirty="0" err="1" lang="en-GB"/>
              <a:t>skjuts</a:t>
            </a:r>
            <a:r>
              <a:rPr altLang="en-GB" dirty="0" lang="en-GB"/>
              <a:t> till </a:t>
            </a:r>
            <a:r>
              <a:rPr altLang="en-GB" dirty="0" err="1" lang="en-GB"/>
              <a:t>bortamatcher</a:t>
            </a:r>
            <a:r>
              <a:rPr altLang="en-GB" dirty="0" lang="en-GB"/>
              <a:t>/</a:t>
            </a:r>
            <a:r>
              <a:rPr altLang="en-GB" dirty="0" err="1" lang="en-GB"/>
              <a:t>aktiviteter</a:t>
            </a:r>
            <a:endParaRPr altLang="en-GB" dirty="0" lang="en-GB"/>
          </a:p>
          <a:p>
            <a:pPr indent="0" marL="0">
              <a:buNone/>
            </a:pPr>
            <a:endParaRPr altLang="en-GB" dirty="0" lang="en-GB"/>
          </a:p>
          <a:p>
            <a:pPr indent="0" marL="0">
              <a:buNone/>
            </a:pPr>
            <a:endParaRPr altLang="en-GB" dirty="0" lang="en-GB"/>
          </a:p>
        </p:txBody>
      </p:sp>
    </p:spTree>
    <p:extLst>
      <p:ext uri="{BB962C8B-B14F-4D97-AF65-F5344CB8AC3E}">
        <p14:creationId xmlns:p14="http://schemas.microsoft.com/office/powerpoint/2010/main" val="780894065"/>
      </p:ext>
    </p:extLst>
  </p:cSld>
  <p:clrMapOvr>
    <a:masterClrMapping/>
  </p:clrMapOvr>
</p:sld>
</file>

<file path=ppt/theme/theme1.xml><?xml version="1.0" encoding="utf-8"?>
<a:theme xmlns:a="http://schemas.openxmlformats.org/drawingml/2006/main" name="Återblick">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panose="020F0302020204030204"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panose="020F0502020204030204"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a="http://schemas.openxmlformats.org/drawingml/2006/main" name="Facet">
  <a:themeElements>
    <a:clrScheme name="Facet">
      <a:dk1>
        <a:sysClr lastClr="000000" val="windowText"/>
      </a:dk1>
      <a:lt1>
        <a:sysClr lastClr="FFFFFF" val="window"/>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panose="020B0603020202020204"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panose="020B0603020202020204"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algn="ctr" cap="rnd" cmpd="sng" w="12700">
          <a:solidFill>
            <a:schemeClr val="phClr"/>
          </a:solidFill>
          <a:prstDash val="solid"/>
        </a:ln>
        <a:ln algn="ctr" cap="rnd" cmpd="sng" w="19050">
          <a:solidFill>
            <a:schemeClr val="phClr"/>
          </a:solidFill>
          <a:prstDash val="solid"/>
        </a:ln>
        <a:ln algn="ctr" cap="rnd" cmpd="sng" w="25400">
          <a:solidFill>
            <a:schemeClr val="phClr"/>
          </a:solidFill>
          <a:prstDash val="solid"/>
        </a:ln>
      </a:lnStyleLst>
      <a:effectStyleLst>
        <a:effectStyle>
          <a:effectLst/>
        </a:effectStyle>
        <a:effectStyle>
          <a:effectLst>
            <a:outerShdw blurRad="38100" dir="5400000" dist="25400" rotWithShape="0">
              <a:srgbClr val="000000">
                <a:alpha val="35000"/>
              </a:srgbClr>
            </a:outerShdw>
          </a:effectLst>
        </a:effectStyle>
        <a:effectStyle>
          <a:effectLst>
            <a:outerShdw blurRad="50800" dir="5400000" dist="38100" rotWithShape="0">
              <a:srgbClr val="000000">
                <a:alpha val="35000"/>
              </a:srgbClr>
            </a:outerShdw>
          </a:effectLst>
          <a:scene3d>
            <a:camera prst="orthographicFront">
              <a:rot lat="0" lon="0" rev="0"/>
            </a:camera>
            <a:lightRig dir="tl" rig="threePt"/>
          </a:scene3d>
          <a:sp3d prstMaterial="plastic">
            <a:bevelT h="0" w="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b="100000" l="50000" r="100000" t="50000"/>
          </a:path>
        </a:gradFill>
      </a:bgFillStyleLst>
    </a:fmtScheme>
  </a:themeElements>
  <a:objectDefaults/>
  <a:extraClrSchemeLst/>
  <a:extLst>
    <a:ext uri="{05A4C25C-085E-4340-85A3-A5531E510DB2}">
      <thm15:themeFamily xmlns:thm15="http://schemas.microsoft.com/office/thememl/2012/main" id="{C0C680CD-088A-49FC-A102-D699147F32B2}" name="Facet" vid="{0B5AB586-D108-4FC1-8368-649FE654B894}"/>
    </a:ext>
  </a:extLst>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panose="020F0302020204030204"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panose="020F0502020204030204"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78F03E6924A14A80295B2FAF871AFE" ma:contentTypeVersion="17" ma:contentTypeDescription="Create a new document." ma:contentTypeScope="" ma:versionID="4d65137f8d4664c3279a9b06d5197a41">
  <xsd:schema xmlns:xsd="http://www.w3.org/2001/XMLSchema" xmlns:xs="http://www.w3.org/2001/XMLSchema" xmlns:p="http://schemas.microsoft.com/office/2006/metadata/properties" xmlns:ns2="35f945e7-8722-447e-bcd0-8dec98f89745" xmlns:ns3="35dc07bd-f95f-4223-be2b-527afd2b07ab" targetNamespace="http://schemas.microsoft.com/office/2006/metadata/properties" ma:root="true" ma:fieldsID="4f7579acd278c66c58309b82758e4c88" ns2:_="" ns3:_="">
    <xsd:import namespace="35f945e7-8722-447e-bcd0-8dec98f89745"/>
    <xsd:import namespace="35dc07bd-f95f-4223-be2b-527afd2b07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945e7-8722-447e-bcd0-8dec98f897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d28986f-579c-43dc-ab6e-bd740b5abe5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dc07bd-f95f-4223-be2b-527afd2b07a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14888a-127f-43d4-8cbf-4960f73633f5}" ma:internalName="TaxCatchAll" ma:showField="CatchAllData" ma:web="35dc07bd-f95f-4223-be2b-527afd2b07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f945e7-8722-447e-bcd0-8dec98f89745">
      <Terms xmlns="http://schemas.microsoft.com/office/infopath/2007/PartnerControls"/>
    </lcf76f155ced4ddcb4097134ff3c332f>
    <TaxCatchAll xmlns="35dc07bd-f95f-4223-be2b-527afd2b07ab" xsi:nil="true"/>
  </documentManagement>
</p:properties>
</file>

<file path=customXml/itemProps1.xml><?xml version="1.0" encoding="utf-8"?>
<ds:datastoreItem xmlns:ds="http://schemas.openxmlformats.org/officeDocument/2006/customXml" ds:itemID="{7F6BB9D5-E332-434E-88E5-881671F2F26F}">
  <ds:schemaRefs>
    <ds:schemaRef ds:uri="http://schemas.microsoft.com/sharepoint/v3/contenttype/forms"/>
  </ds:schemaRefs>
</ds:datastoreItem>
</file>

<file path=customXml/itemProps2.xml><?xml version="1.0" encoding="utf-8"?>
<ds:datastoreItem xmlns:ds="http://schemas.openxmlformats.org/officeDocument/2006/customXml" ds:itemID="{EBC747EB-1774-499D-A9FC-38C4A8A3E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f945e7-8722-447e-bcd0-8dec98f89745"/>
    <ds:schemaRef ds:uri="35dc07bd-f95f-4223-be2b-527afd2b07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D27DCE-CE89-4D79-9866-94DB8EBF0B8F}">
  <ds:schemaRefs>
    <ds:schemaRef ds:uri="35f945e7-8722-447e-bcd0-8dec98f897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dc07bd-f95f-4223-be2b-527afd2b07ab"/>
  </ds:schemaRefs>
</ds:datastoreItem>
</file>

<file path=docProps/app.xml><?xml version="1.0" encoding="utf-8"?>
<Properties xmlns="http://schemas.openxmlformats.org/officeDocument/2006/extended-properties" xmlns:vt="http://schemas.openxmlformats.org/officeDocument/2006/docPropsVTypes">
  <Template>Retrospect</Template>
  <Words>2060</Words>
  <Paragraphs>235</Paragraphs>
  <Slides>25</Slides>
  <Notes>0</Notes>
  <TotalTime>2827</TotalTime>
  <HiddenSlides>0</HiddenSlides>
  <MMClips>0</MMClips>
  <ScaleCrop>false</ScaleCrop>
  <HeadingPairs>
    <vt:vector baseType="variant" size="6">
      <vt:variant>
        <vt:lpstr>Använt teckensnitt</vt:lpstr>
      </vt:variant>
      <vt:variant>
        <vt:i4>11</vt:i4>
      </vt:variant>
      <vt:variant>
        <vt:lpstr>Tema</vt:lpstr>
      </vt:variant>
      <vt:variant>
        <vt:i4>2</vt:i4>
      </vt:variant>
      <vt:variant>
        <vt:lpstr>Bildrubriker</vt:lpstr>
      </vt:variant>
      <vt:variant>
        <vt:i4>25</vt:i4>
      </vt:variant>
    </vt:vector>
  </HeadingPairs>
  <TitlesOfParts>
    <vt:vector baseType="lpstr" size="38">
      <vt:lpstr>Arial</vt:lpstr>
      <vt:lpstr>Calibri</vt:lpstr>
      <vt:lpstr>Calibri Light</vt:lpstr>
      <vt:lpstr>proxima-nova</vt:lpstr>
      <vt:lpstr>Segoe UI</vt:lpstr>
      <vt:lpstr>Symbol</vt:lpstr>
      <vt:lpstr>Tahoma</vt:lpstr>
      <vt:lpstr>Times New Roman</vt:lpstr>
      <vt:lpstr>Trebuchet MS</vt:lpstr>
      <vt:lpstr>Wingdings</vt:lpstr>
      <vt:lpstr>Wingdings 3</vt:lpstr>
      <vt:lpstr>Återblick</vt:lpstr>
      <vt:lpstr>Facet</vt:lpstr>
      <vt:lpstr>Föräldramöte F/P-XX    </vt:lpstr>
      <vt:lpstr>Agenda</vt:lpstr>
      <vt:lpstr>Styrelsen 2023</vt:lpstr>
      <vt:lpstr>Mål och syfte</vt:lpstr>
      <vt:lpstr>Mål för 2023: </vt:lpstr>
      <vt:lpstr>Årshjul 2023</vt:lpstr>
      <vt:lpstr>Status för våra lag 2023</vt:lpstr>
      <vt:lpstr>Varför sportadmin?</vt:lpstr>
      <vt:lpstr>Sportadmin App- användbara funktioner</vt:lpstr>
      <vt:lpstr>PowerPoint-presentation</vt:lpstr>
      <vt:lpstr>Lagkassan</vt:lpstr>
      <vt:lpstr>Pengar till lagkassan?</vt:lpstr>
      <vt:lpstr>PowerPoint-presentation</vt:lpstr>
      <vt:lpstr>Status i laget</vt:lpstr>
      <vt:lpstr>Planering 2023</vt:lpstr>
      <vt:lpstr>Träningar</vt:lpstr>
      <vt:lpstr>Bohuslyftet (gäller pojkar och flickor födda 2010 och 2009)</vt:lpstr>
      <vt:lpstr>Domarutbildning</vt:lpstr>
      <vt:lpstr>Match</vt:lpstr>
      <vt:lpstr>Hjälp vid hemmamatcher</vt:lpstr>
      <vt:lpstr>Övrigt/frågor</vt:lpstr>
      <vt:lpstr>Att vara fotbollsförälder innebär:</vt:lpstr>
      <vt:lpstr>Multiidrottande och samsyn</vt:lpstr>
      <vt:lpstr>Gemensama riktlinjer bland förbunden</vt:lpstr>
      <vt:lpstr>Föräldramöte Tack för idag!    </vt:lpstr>
    </vt:vector>
  </TitlesOfParts>
  <LinksUpToDate>false</LinksUpToDate>
  <SharedDoc>false</SharedDoc>
  <HyperlinksChanged>false</HyperlinksChanged>
  <Application>Microsoft Office PowerPoint</Application>
  <AppVersion>16.0000</AppVersion>
  <PresentationFormat>Bredbild</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2017-03-13T20:23:38Z</dcterms:created>
  <dc:creator>Marcus Olsson</dc:creator>
  <cp:lastModifiedBy>Kansiliet</cp:lastModifiedBy>
  <dcterms:modified xsi:type="dcterms:W3CDTF">2023-04-14T15:26:53Z</dcterms:modified>
  <cp:revision>185</cp:revision>
  <dc:title>Föräldramöte  Knattar 2009</dc:title>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0x0101003278F03E6924A14A80295B2FAF871AFE</vt:lpwstr>
  </property>
</Properties>
</file>